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32"/>
  </p:notesMasterIdLst>
  <p:sldIdLst>
    <p:sldId id="256" r:id="rId3"/>
    <p:sldId id="283" r:id="rId4"/>
    <p:sldId id="287" r:id="rId5"/>
    <p:sldId id="257" r:id="rId6"/>
    <p:sldId id="288" r:id="rId7"/>
    <p:sldId id="259" r:id="rId8"/>
    <p:sldId id="260" r:id="rId9"/>
    <p:sldId id="258" r:id="rId10"/>
    <p:sldId id="261" r:id="rId11"/>
    <p:sldId id="263" r:id="rId12"/>
    <p:sldId id="264" r:id="rId13"/>
    <p:sldId id="289" r:id="rId14"/>
    <p:sldId id="290" r:id="rId15"/>
    <p:sldId id="269" r:id="rId16"/>
    <p:sldId id="271" r:id="rId17"/>
    <p:sldId id="291" r:id="rId18"/>
    <p:sldId id="292" r:id="rId19"/>
    <p:sldId id="278" r:id="rId20"/>
    <p:sldId id="279" r:id="rId21"/>
    <p:sldId id="280" r:id="rId22"/>
    <p:sldId id="266" r:id="rId23"/>
    <p:sldId id="282" r:id="rId24"/>
    <p:sldId id="331" r:id="rId25"/>
    <p:sldId id="332" r:id="rId26"/>
    <p:sldId id="333" r:id="rId27"/>
    <p:sldId id="334" r:id="rId28"/>
    <p:sldId id="336" r:id="rId29"/>
    <p:sldId id="337" r:id="rId30"/>
    <p:sldId id="281" r:id="rId31"/>
  </p:sldIdLst>
  <p:sldSz cx="18288000" cy="10287000"/>
  <p:notesSz cx="6858000" cy="9144000"/>
  <p:embeddedFontLst>
    <p:embeddedFont>
      <p:font typeface="Alegreya Medium" panose="020B0604020202020204" charset="0"/>
      <p:regular r:id="rId33"/>
    </p:embeddedFont>
    <p:embeddedFont>
      <p:font typeface="Alegreya Medium Bold" panose="020B0604020202020204" charset="0"/>
      <p:regular r:id="rId34"/>
    </p:embeddedFont>
    <p:embeddedFont>
      <p:font typeface="Alegreya Medium Italics" panose="020B0604020202020204" charset="0"/>
      <p:regular r:id="rId35"/>
    </p:embeddedFont>
    <p:embeddedFont>
      <p:font typeface="Arimo" panose="020B0604020202020204" pitchFamily="34" charset="0"/>
      <p:regular r:id="rId36"/>
      <p:bold r:id="rId37"/>
      <p:italic r:id="rId38"/>
      <p:boldItalic r:id="rId39"/>
    </p:embeddedFont>
    <p:embeddedFont>
      <p:font typeface="Arimo Italics" panose="020B0604020202020204" charset="0"/>
      <p:regular r:id="rId40"/>
    </p:embeddedFont>
    <p:embeddedFont>
      <p:font typeface="Calibri" panose="020F0502020204030204" pitchFamily="34" charset="0"/>
      <p:regular r:id="rId41"/>
      <p:bold r:id="rId42"/>
      <p:italic r:id="rId43"/>
      <p:boldItalic r:id="rId44"/>
    </p:embeddedFont>
    <p:embeddedFont>
      <p:font typeface="Libre Baskerville Italics" panose="020B0604020202020204" charset="0"/>
      <p:regular r:id="rId45"/>
    </p:embeddedFont>
    <p:embeddedFont>
      <p:font typeface="Montserrat" panose="00000500000000000000" pitchFamily="2"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Roboto" panose="02000000000000000000" pitchFamily="2" charset="0"/>
      <p:regular r:id="rId54"/>
      <p:bold r:id="rId55"/>
      <p:italic r:id="rId56"/>
      <p:bold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5336"/>
    <a:srgbClr val="EFEBE0"/>
    <a:srgbClr val="B05C3C"/>
    <a:srgbClr val="1D1B1E"/>
    <a:srgbClr val="4F81BD"/>
    <a:srgbClr val="FFEBC9"/>
    <a:srgbClr val="D79772"/>
    <a:srgbClr val="A696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232963-2B57-48EC-B2AE-1EA3072FCB89}" v="1126" dt="2022-07-02T14:35:01.704"/>
    <p1510:client id="{A45EFA09-0AA1-4D3B-AA6D-BD5B5BBC90F6}" v="1678" dt="2022-07-02T08:30:12.4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88" autoAdjust="0"/>
    <p:restoredTop sz="94799" autoAdjust="0"/>
  </p:normalViewPr>
  <p:slideViewPr>
    <p:cSldViewPr>
      <p:cViewPr varScale="1">
        <p:scale>
          <a:sx n="40" d="100"/>
          <a:sy n="40" d="100"/>
        </p:scale>
        <p:origin x="116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9.fntdata"/><Relationship Id="rId54" Type="http://schemas.openxmlformats.org/officeDocument/2006/relationships/font" Target="fonts/font22.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font" Target="fonts/font1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ân Nguyễn" userId="c234c5dd4f123202" providerId="LiveId" clId="{4A232963-2B57-48EC-B2AE-1EA3072FCB89}"/>
    <pc:docChg chg="undo custSel addSld delSld modSld sldOrd">
      <pc:chgData name="Trân Nguyễn" userId="c234c5dd4f123202" providerId="LiveId" clId="{4A232963-2B57-48EC-B2AE-1EA3072FCB89}" dt="2022-07-02T17:27:59.483" v="1336" actId="120"/>
      <pc:docMkLst>
        <pc:docMk/>
      </pc:docMkLst>
      <pc:sldChg chg="modSp mod">
        <pc:chgData name="Trân Nguyễn" userId="c234c5dd4f123202" providerId="LiveId" clId="{4A232963-2B57-48EC-B2AE-1EA3072FCB89}" dt="2022-07-02T12:33:14.768" v="1012" actId="1076"/>
        <pc:sldMkLst>
          <pc:docMk/>
          <pc:sldMk cId="0" sldId="256"/>
        </pc:sldMkLst>
        <pc:spChg chg="mod">
          <ac:chgData name="Trân Nguyễn" userId="c234c5dd4f123202" providerId="LiveId" clId="{4A232963-2B57-48EC-B2AE-1EA3072FCB89}" dt="2022-07-02T12:33:11.998" v="1011" actId="1076"/>
          <ac:spMkLst>
            <pc:docMk/>
            <pc:sldMk cId="0" sldId="256"/>
            <ac:spMk id="3" creationId="{00000000-0000-0000-0000-000000000000}"/>
          </ac:spMkLst>
        </pc:spChg>
        <pc:spChg chg="mod">
          <ac:chgData name="Trân Nguyễn" userId="c234c5dd4f123202" providerId="LiveId" clId="{4A232963-2B57-48EC-B2AE-1EA3072FCB89}" dt="2022-07-02T12:33:14.768" v="1012" actId="1076"/>
          <ac:spMkLst>
            <pc:docMk/>
            <pc:sldMk cId="0" sldId="256"/>
            <ac:spMk id="5" creationId="{00000000-0000-0000-0000-000000000000}"/>
          </ac:spMkLst>
        </pc:spChg>
        <pc:spChg chg="mod">
          <ac:chgData name="Trân Nguyễn" userId="c234c5dd4f123202" providerId="LiveId" clId="{4A232963-2B57-48EC-B2AE-1EA3072FCB89}" dt="2022-07-02T12:33:09.179" v="1010" actId="1076"/>
          <ac:spMkLst>
            <pc:docMk/>
            <pc:sldMk cId="0" sldId="256"/>
            <ac:spMk id="7" creationId="{00000000-0000-0000-0000-000000000000}"/>
          </ac:spMkLst>
        </pc:spChg>
        <pc:spChg chg="mod">
          <ac:chgData name="Trân Nguyễn" userId="c234c5dd4f123202" providerId="LiveId" clId="{4A232963-2B57-48EC-B2AE-1EA3072FCB89}" dt="2022-07-02T08:36:57.985" v="2" actId="1076"/>
          <ac:spMkLst>
            <pc:docMk/>
            <pc:sldMk cId="0" sldId="256"/>
            <ac:spMk id="9" creationId="{00000000-0000-0000-0000-000000000000}"/>
          </ac:spMkLst>
        </pc:spChg>
        <pc:spChg chg="mod">
          <ac:chgData name="Trân Nguyễn" userId="c234c5dd4f123202" providerId="LiveId" clId="{4A232963-2B57-48EC-B2AE-1EA3072FCB89}" dt="2022-07-02T08:36:57.985" v="2" actId="1076"/>
          <ac:spMkLst>
            <pc:docMk/>
            <pc:sldMk cId="0" sldId="256"/>
            <ac:spMk id="13" creationId="{00000000-0000-0000-0000-000000000000}"/>
          </ac:spMkLst>
        </pc:spChg>
        <pc:picChg chg="mod">
          <ac:chgData name="Trân Nguyễn" userId="c234c5dd4f123202" providerId="LiveId" clId="{4A232963-2B57-48EC-B2AE-1EA3072FCB89}" dt="2022-07-02T08:36:57.985" v="2" actId="1076"/>
          <ac:picMkLst>
            <pc:docMk/>
            <pc:sldMk cId="0" sldId="256"/>
            <ac:picMk id="8" creationId="{00000000-0000-0000-0000-000000000000}"/>
          </ac:picMkLst>
        </pc:picChg>
        <pc:cxnChg chg="mod">
          <ac:chgData name="Trân Nguyễn" userId="c234c5dd4f123202" providerId="LiveId" clId="{4A232963-2B57-48EC-B2AE-1EA3072FCB89}" dt="2022-07-02T08:36:57.985" v="2" actId="1076"/>
          <ac:cxnSpMkLst>
            <pc:docMk/>
            <pc:sldMk cId="0" sldId="256"/>
            <ac:cxnSpMk id="11" creationId="{00000000-0000-0000-0000-000000000000}"/>
          </ac:cxnSpMkLst>
        </pc:cxnChg>
      </pc:sldChg>
      <pc:sldChg chg="modSp mod">
        <pc:chgData name="Trân Nguyễn" userId="c234c5dd4f123202" providerId="LiveId" clId="{4A232963-2B57-48EC-B2AE-1EA3072FCB89}" dt="2022-07-02T12:34:05.446" v="1015" actId="1076"/>
        <pc:sldMkLst>
          <pc:docMk/>
          <pc:sldMk cId="0" sldId="257"/>
        </pc:sldMkLst>
        <pc:spChg chg="mod">
          <ac:chgData name="Trân Nguyễn" userId="c234c5dd4f123202" providerId="LiveId" clId="{4A232963-2B57-48EC-B2AE-1EA3072FCB89}" dt="2022-07-02T12:34:05.446" v="1015" actId="1076"/>
          <ac:spMkLst>
            <pc:docMk/>
            <pc:sldMk cId="0" sldId="257"/>
            <ac:spMk id="5" creationId="{00000000-0000-0000-0000-000000000000}"/>
          </ac:spMkLst>
        </pc:spChg>
      </pc:sldChg>
      <pc:sldChg chg="modSp mod">
        <pc:chgData name="Trân Nguyễn" userId="c234c5dd4f123202" providerId="LiveId" clId="{4A232963-2B57-48EC-B2AE-1EA3072FCB89}" dt="2022-07-02T17:27:59.483" v="1336" actId="120"/>
        <pc:sldMkLst>
          <pc:docMk/>
          <pc:sldMk cId="0" sldId="260"/>
        </pc:sldMkLst>
        <pc:spChg chg="mod">
          <ac:chgData name="Trân Nguyễn" userId="c234c5dd4f123202" providerId="LiveId" clId="{4A232963-2B57-48EC-B2AE-1EA3072FCB89}" dt="2022-07-02T17:27:59.483" v="1336" actId="120"/>
          <ac:spMkLst>
            <pc:docMk/>
            <pc:sldMk cId="0" sldId="260"/>
            <ac:spMk id="5" creationId="{00000000-0000-0000-0000-000000000000}"/>
          </ac:spMkLst>
        </pc:spChg>
        <pc:spChg chg="mod">
          <ac:chgData name="Trân Nguyễn" userId="c234c5dd4f123202" providerId="LiveId" clId="{4A232963-2B57-48EC-B2AE-1EA3072FCB89}" dt="2022-07-02T12:33:54.623" v="1013" actId="1076"/>
          <ac:spMkLst>
            <pc:docMk/>
            <pc:sldMk cId="0" sldId="260"/>
            <ac:spMk id="6" creationId="{00000000-0000-0000-0000-000000000000}"/>
          </ac:spMkLst>
        </pc:spChg>
      </pc:sldChg>
      <pc:sldChg chg="del">
        <pc:chgData name="Trân Nguyễn" userId="c234c5dd4f123202" providerId="LiveId" clId="{4A232963-2B57-48EC-B2AE-1EA3072FCB89}" dt="2022-07-02T14:34:53.717" v="1332" actId="2696"/>
        <pc:sldMkLst>
          <pc:docMk/>
          <pc:sldMk cId="0" sldId="271"/>
        </pc:sldMkLst>
      </pc:sldChg>
      <pc:sldChg chg="add del setBg">
        <pc:chgData name="Trân Nguyễn" userId="c234c5dd4f123202" providerId="LiveId" clId="{4A232963-2B57-48EC-B2AE-1EA3072FCB89}" dt="2022-07-02T14:35:01.667" v="1334"/>
        <pc:sldMkLst>
          <pc:docMk/>
          <pc:sldMk cId="25226273" sldId="271"/>
        </pc:sldMkLst>
      </pc:sldChg>
      <pc:sldChg chg="add">
        <pc:chgData name="Trân Nguyễn" userId="c234c5dd4f123202" providerId="LiveId" clId="{4A232963-2B57-48EC-B2AE-1EA3072FCB89}" dt="2022-07-02T14:35:01.699" v="1335"/>
        <pc:sldMkLst>
          <pc:docMk/>
          <pc:sldMk cId="922580586" sldId="271"/>
        </pc:sldMkLst>
      </pc:sldChg>
      <pc:sldChg chg="modSp mod">
        <pc:chgData name="Trân Nguyễn" userId="c234c5dd4f123202" providerId="LiveId" clId="{4A232963-2B57-48EC-B2AE-1EA3072FCB89}" dt="2022-07-02T12:35:25.810" v="1019" actId="1076"/>
        <pc:sldMkLst>
          <pc:docMk/>
          <pc:sldMk cId="0" sldId="278"/>
        </pc:sldMkLst>
        <pc:spChg chg="mod">
          <ac:chgData name="Trân Nguyễn" userId="c234c5dd4f123202" providerId="LiveId" clId="{4A232963-2B57-48EC-B2AE-1EA3072FCB89}" dt="2022-07-02T12:35:18.433" v="1017" actId="1076"/>
          <ac:spMkLst>
            <pc:docMk/>
            <pc:sldMk cId="0" sldId="278"/>
            <ac:spMk id="2" creationId="{00000000-0000-0000-0000-000000000000}"/>
          </ac:spMkLst>
        </pc:spChg>
        <pc:spChg chg="mod">
          <ac:chgData name="Trân Nguyễn" userId="c234c5dd4f123202" providerId="LiveId" clId="{4A232963-2B57-48EC-B2AE-1EA3072FCB89}" dt="2022-07-02T12:35:25.810" v="1019" actId="1076"/>
          <ac:spMkLst>
            <pc:docMk/>
            <pc:sldMk cId="0" sldId="278"/>
            <ac:spMk id="7" creationId="{00000000-0000-0000-0000-000000000000}"/>
          </ac:spMkLst>
        </pc:spChg>
      </pc:sldChg>
      <pc:sldChg chg="modSp mod">
        <pc:chgData name="Trân Nguyễn" userId="c234c5dd4f123202" providerId="LiveId" clId="{4A232963-2B57-48EC-B2AE-1EA3072FCB89}" dt="2022-07-02T12:41:40.103" v="1048" actId="1076"/>
        <pc:sldMkLst>
          <pc:docMk/>
          <pc:sldMk cId="0" sldId="281"/>
        </pc:sldMkLst>
        <pc:spChg chg="mod">
          <ac:chgData name="Trân Nguyễn" userId="c234c5dd4f123202" providerId="LiveId" clId="{4A232963-2B57-48EC-B2AE-1EA3072FCB89}" dt="2022-07-02T12:41:37.687" v="1047" actId="1076"/>
          <ac:spMkLst>
            <pc:docMk/>
            <pc:sldMk cId="0" sldId="281"/>
            <ac:spMk id="3" creationId="{00000000-0000-0000-0000-000000000000}"/>
          </ac:spMkLst>
        </pc:spChg>
        <pc:spChg chg="mod">
          <ac:chgData name="Trân Nguyễn" userId="c234c5dd4f123202" providerId="LiveId" clId="{4A232963-2B57-48EC-B2AE-1EA3072FCB89}" dt="2022-07-02T12:41:34.160" v="1046" actId="1076"/>
          <ac:spMkLst>
            <pc:docMk/>
            <pc:sldMk cId="0" sldId="281"/>
            <ac:spMk id="4" creationId="{00000000-0000-0000-0000-000000000000}"/>
          </ac:spMkLst>
        </pc:spChg>
        <pc:spChg chg="mod">
          <ac:chgData name="Trân Nguyễn" userId="c234c5dd4f123202" providerId="LiveId" clId="{4A232963-2B57-48EC-B2AE-1EA3072FCB89}" dt="2022-07-02T12:41:40.103" v="1048" actId="1076"/>
          <ac:spMkLst>
            <pc:docMk/>
            <pc:sldMk cId="0" sldId="281"/>
            <ac:spMk id="5" creationId="{00000000-0000-0000-0000-000000000000}"/>
          </ac:spMkLst>
        </pc:spChg>
        <pc:picChg chg="mod">
          <ac:chgData name="Trân Nguyễn" userId="c234c5dd4f123202" providerId="LiveId" clId="{4A232963-2B57-48EC-B2AE-1EA3072FCB89}" dt="2022-07-02T12:41:28.041" v="1045" actId="1076"/>
          <ac:picMkLst>
            <pc:docMk/>
            <pc:sldMk cId="0" sldId="281"/>
            <ac:picMk id="6" creationId="{00000000-0000-0000-0000-000000000000}"/>
          </ac:picMkLst>
        </pc:picChg>
      </pc:sldChg>
      <pc:sldChg chg="addSp delSp modSp mod delAnim modAnim">
        <pc:chgData name="Trân Nguyễn" userId="c234c5dd4f123202" providerId="LiveId" clId="{4A232963-2B57-48EC-B2AE-1EA3072FCB89}" dt="2022-07-02T08:43:19.186" v="53"/>
        <pc:sldMkLst>
          <pc:docMk/>
          <pc:sldMk cId="0" sldId="282"/>
        </pc:sldMkLst>
        <pc:picChg chg="add del mod">
          <ac:chgData name="Trân Nguyễn" userId="c234c5dd4f123202" providerId="LiveId" clId="{4A232963-2B57-48EC-B2AE-1EA3072FCB89}" dt="2022-07-02T08:38:27.460" v="35" actId="478"/>
          <ac:picMkLst>
            <pc:docMk/>
            <pc:sldMk cId="0" sldId="282"/>
            <ac:picMk id="10" creationId="{CB34848A-D93F-0E60-F546-D684706D6921}"/>
          </ac:picMkLst>
        </pc:picChg>
        <pc:picChg chg="add del mod">
          <ac:chgData name="Trân Nguyễn" userId="c234c5dd4f123202" providerId="LiveId" clId="{4A232963-2B57-48EC-B2AE-1EA3072FCB89}" dt="2022-07-02T08:39:01.269" v="37" actId="478"/>
          <ac:picMkLst>
            <pc:docMk/>
            <pc:sldMk cId="0" sldId="282"/>
            <ac:picMk id="11" creationId="{12D5BBD5-6744-C3FC-4724-86182A2915EE}"/>
          </ac:picMkLst>
        </pc:picChg>
        <pc:picChg chg="add mod">
          <ac:chgData name="Trân Nguyễn" userId="c234c5dd4f123202" providerId="LiveId" clId="{4A232963-2B57-48EC-B2AE-1EA3072FCB89}" dt="2022-07-02T08:40:24.602" v="43" actId="1076"/>
          <ac:picMkLst>
            <pc:docMk/>
            <pc:sldMk cId="0" sldId="282"/>
            <ac:picMk id="12" creationId="{E28B6C3B-3227-4BB7-EDEB-73082014F0B5}"/>
          </ac:picMkLst>
        </pc:picChg>
      </pc:sldChg>
      <pc:sldChg chg="modSp mod">
        <pc:chgData name="Trân Nguyễn" userId="c234c5dd4f123202" providerId="LiveId" clId="{4A232963-2B57-48EC-B2AE-1EA3072FCB89}" dt="2022-07-02T13:25:35.204" v="1329" actId="20577"/>
        <pc:sldMkLst>
          <pc:docMk/>
          <pc:sldMk cId="2998431587" sldId="287"/>
        </pc:sldMkLst>
        <pc:spChg chg="mod">
          <ac:chgData name="Trân Nguyễn" userId="c234c5dd4f123202" providerId="LiveId" clId="{4A232963-2B57-48EC-B2AE-1EA3072FCB89}" dt="2022-07-02T13:25:35.204" v="1329" actId="20577"/>
          <ac:spMkLst>
            <pc:docMk/>
            <pc:sldMk cId="2998431587" sldId="287"/>
            <ac:spMk id="8" creationId="{00000000-0000-0000-0000-000000000000}"/>
          </ac:spMkLst>
        </pc:spChg>
      </pc:sldChg>
      <pc:sldChg chg="modSp mod">
        <pc:chgData name="Trân Nguyễn" userId="c234c5dd4f123202" providerId="LiveId" clId="{4A232963-2B57-48EC-B2AE-1EA3072FCB89}" dt="2022-07-02T12:32:58.834" v="1009" actId="1076"/>
        <pc:sldMkLst>
          <pc:docMk/>
          <pc:sldMk cId="4048215202" sldId="288"/>
        </pc:sldMkLst>
        <pc:picChg chg="mod">
          <ac:chgData name="Trân Nguyễn" userId="c234c5dd4f123202" providerId="LiveId" clId="{4A232963-2B57-48EC-B2AE-1EA3072FCB89}" dt="2022-07-02T12:32:58.834" v="1009" actId="1076"/>
          <ac:picMkLst>
            <pc:docMk/>
            <pc:sldMk cId="4048215202" sldId="288"/>
            <ac:picMk id="7" creationId="{C8673A68-CA2C-C66B-DA68-188CB69873EA}"/>
          </ac:picMkLst>
        </pc:picChg>
      </pc:sldChg>
      <pc:sldChg chg="add del setBg">
        <pc:chgData name="Trân Nguyễn" userId="c234c5dd4f123202" providerId="LiveId" clId="{4A232963-2B57-48EC-B2AE-1EA3072FCB89}" dt="2022-07-02T14:35:01.667" v="1334"/>
        <pc:sldMkLst>
          <pc:docMk/>
          <pc:sldMk cId="1472485597" sldId="291"/>
        </pc:sldMkLst>
      </pc:sldChg>
      <pc:sldChg chg="modSp del mod ord modAnim">
        <pc:chgData name="Trân Nguyễn" userId="c234c5dd4f123202" providerId="LiveId" clId="{4A232963-2B57-48EC-B2AE-1EA3072FCB89}" dt="2022-07-02T14:34:53.717" v="1332" actId="2696"/>
        <pc:sldMkLst>
          <pc:docMk/>
          <pc:sldMk cId="2826658687" sldId="291"/>
        </pc:sldMkLst>
        <pc:spChg chg="mod">
          <ac:chgData name="Trân Nguyễn" userId="c234c5dd4f123202" providerId="LiveId" clId="{4A232963-2B57-48EC-B2AE-1EA3072FCB89}" dt="2022-07-02T12:36:23.942" v="1024" actId="1076"/>
          <ac:spMkLst>
            <pc:docMk/>
            <pc:sldMk cId="2826658687" sldId="291"/>
            <ac:spMk id="40" creationId="{415012ED-FBFF-993A-4A83-C33FFBDDEA16}"/>
          </ac:spMkLst>
        </pc:spChg>
      </pc:sldChg>
      <pc:sldChg chg="add">
        <pc:chgData name="Trân Nguyễn" userId="c234c5dd4f123202" providerId="LiveId" clId="{4A232963-2B57-48EC-B2AE-1EA3072FCB89}" dt="2022-07-02T14:35:01.699" v="1335"/>
        <pc:sldMkLst>
          <pc:docMk/>
          <pc:sldMk cId="2852501235" sldId="291"/>
        </pc:sldMkLst>
      </pc:sldChg>
      <pc:sldChg chg="add">
        <pc:chgData name="Trân Nguyễn" userId="c234c5dd4f123202" providerId="LiveId" clId="{4A232963-2B57-48EC-B2AE-1EA3072FCB89}" dt="2022-07-02T14:35:01.699" v="1335"/>
        <pc:sldMkLst>
          <pc:docMk/>
          <pc:sldMk cId="1069767795" sldId="292"/>
        </pc:sldMkLst>
      </pc:sldChg>
      <pc:sldChg chg="add del setBg">
        <pc:chgData name="Trân Nguyễn" userId="c234c5dd4f123202" providerId="LiveId" clId="{4A232963-2B57-48EC-B2AE-1EA3072FCB89}" dt="2022-07-02T14:35:01.667" v="1334"/>
        <pc:sldMkLst>
          <pc:docMk/>
          <pc:sldMk cId="1614484441" sldId="292"/>
        </pc:sldMkLst>
      </pc:sldChg>
      <pc:sldChg chg="del modAnim">
        <pc:chgData name="Trân Nguyễn" userId="c234c5dd4f123202" providerId="LiveId" clId="{4A232963-2B57-48EC-B2AE-1EA3072FCB89}" dt="2022-07-02T14:34:53.717" v="1332" actId="2696"/>
        <pc:sldMkLst>
          <pc:docMk/>
          <pc:sldMk cId="4185164737" sldId="292"/>
        </pc:sldMkLst>
      </pc:sldChg>
      <pc:sldChg chg="add del">
        <pc:chgData name="Trân Nguyễn" userId="c234c5dd4f123202" providerId="LiveId" clId="{4A232963-2B57-48EC-B2AE-1EA3072FCB89}" dt="2022-07-02T11:16:07.292" v="56"/>
        <pc:sldMkLst>
          <pc:docMk/>
          <pc:sldMk cId="3806529230" sldId="331"/>
        </pc:sldMkLst>
      </pc:sldChg>
      <pc:sldChg chg="delSp modSp add del mod delAnim modAnim">
        <pc:chgData name="Trân Nguyễn" userId="c234c5dd4f123202" providerId="LiveId" clId="{4A232963-2B57-48EC-B2AE-1EA3072FCB89}" dt="2022-07-02T12:08:46.834" v="617" actId="255"/>
        <pc:sldMkLst>
          <pc:docMk/>
          <pc:sldMk cId="1955526243" sldId="332"/>
        </pc:sldMkLst>
        <pc:spChg chg="mod">
          <ac:chgData name="Trân Nguyễn" userId="c234c5dd4f123202" providerId="LiveId" clId="{4A232963-2B57-48EC-B2AE-1EA3072FCB89}" dt="2022-07-02T11:21:27.548" v="106" actId="1076"/>
          <ac:spMkLst>
            <pc:docMk/>
            <pc:sldMk cId="1955526243" sldId="332"/>
            <ac:spMk id="33" creationId="{F6B2023A-41E6-496F-A5A1-DAC3B4804349}"/>
          </ac:spMkLst>
        </pc:spChg>
        <pc:spChg chg="mod">
          <ac:chgData name="Trân Nguyễn" userId="c234c5dd4f123202" providerId="LiveId" clId="{4A232963-2B57-48EC-B2AE-1EA3072FCB89}" dt="2022-07-02T12:08:34.989" v="615" actId="113"/>
          <ac:spMkLst>
            <pc:docMk/>
            <pc:sldMk cId="1955526243" sldId="332"/>
            <ac:spMk id="34" creationId="{5239D320-9B7E-431F-9A33-190B6FEBED3B}"/>
          </ac:spMkLst>
        </pc:spChg>
        <pc:spChg chg="mod">
          <ac:chgData name="Trân Nguyễn" userId="c234c5dd4f123202" providerId="LiveId" clId="{4A232963-2B57-48EC-B2AE-1EA3072FCB89}" dt="2022-07-02T12:08:29.880" v="613" actId="113"/>
          <ac:spMkLst>
            <pc:docMk/>
            <pc:sldMk cId="1955526243" sldId="332"/>
            <ac:spMk id="35" creationId="{81EC8A33-F2A1-4771-B0FC-8306D78EA487}"/>
          </ac:spMkLst>
        </pc:spChg>
        <pc:spChg chg="mod">
          <ac:chgData name="Trân Nguyễn" userId="c234c5dd4f123202" providerId="LiveId" clId="{4A232963-2B57-48EC-B2AE-1EA3072FCB89}" dt="2022-07-02T12:08:46.834" v="617" actId="255"/>
          <ac:spMkLst>
            <pc:docMk/>
            <pc:sldMk cId="1955526243" sldId="332"/>
            <ac:spMk id="36" creationId="{F680300E-5002-42B6-BD58-38DD187D1D9B}"/>
          </ac:spMkLst>
        </pc:spChg>
        <pc:spChg chg="mod">
          <ac:chgData name="Trân Nguyễn" userId="c234c5dd4f123202" providerId="LiveId" clId="{4A232963-2B57-48EC-B2AE-1EA3072FCB89}" dt="2022-07-02T12:08:27.528" v="612" actId="113"/>
          <ac:spMkLst>
            <pc:docMk/>
            <pc:sldMk cId="1955526243" sldId="332"/>
            <ac:spMk id="37" creationId="{9A6F4D4E-5A24-4779-A207-95E73743C5A6}"/>
          </ac:spMkLst>
        </pc:spChg>
        <pc:spChg chg="mod">
          <ac:chgData name="Trân Nguyễn" userId="c234c5dd4f123202" providerId="LiveId" clId="{4A232963-2B57-48EC-B2AE-1EA3072FCB89}" dt="2022-07-02T11:20:39.580" v="96" actId="1076"/>
          <ac:spMkLst>
            <pc:docMk/>
            <pc:sldMk cId="1955526243" sldId="332"/>
            <ac:spMk id="51" creationId="{9067C5FB-C138-468F-AA21-7F3753D0E61E}"/>
          </ac:spMkLst>
        </pc:spChg>
        <pc:picChg chg="mod">
          <ac:chgData name="Trân Nguyễn" userId="c234c5dd4f123202" providerId="LiveId" clId="{4A232963-2B57-48EC-B2AE-1EA3072FCB89}" dt="2022-07-02T12:00:18.784" v="319" actId="1076"/>
          <ac:picMkLst>
            <pc:docMk/>
            <pc:sldMk cId="1955526243" sldId="332"/>
            <ac:picMk id="4" creationId="{F92B5267-2B5C-4621-8EBE-9A6426887C27}"/>
          </ac:picMkLst>
        </pc:picChg>
        <pc:picChg chg="mod">
          <ac:chgData name="Trân Nguyễn" userId="c234c5dd4f123202" providerId="LiveId" clId="{4A232963-2B57-48EC-B2AE-1EA3072FCB89}" dt="2022-07-02T11:18:58.915" v="80" actId="1076"/>
          <ac:picMkLst>
            <pc:docMk/>
            <pc:sldMk cId="1955526243" sldId="332"/>
            <ac:picMk id="10" creationId="{159A3421-F326-40E8-B830-2C8391978744}"/>
          </ac:picMkLst>
        </pc:picChg>
        <pc:picChg chg="mod">
          <ac:chgData name="Trân Nguyễn" userId="c234c5dd4f123202" providerId="LiveId" clId="{4A232963-2B57-48EC-B2AE-1EA3072FCB89}" dt="2022-07-02T11:18:58.915" v="80" actId="1076"/>
          <ac:picMkLst>
            <pc:docMk/>
            <pc:sldMk cId="1955526243" sldId="332"/>
            <ac:picMk id="11" creationId="{0EEAD98F-6393-4406-A197-66A3C1234A87}"/>
          </ac:picMkLst>
        </pc:picChg>
        <pc:picChg chg="del">
          <ac:chgData name="Trân Nguyễn" userId="c234c5dd4f123202" providerId="LiveId" clId="{4A232963-2B57-48EC-B2AE-1EA3072FCB89}" dt="2022-07-02T11:16:41.743" v="57" actId="478"/>
          <ac:picMkLst>
            <pc:docMk/>
            <pc:sldMk cId="1955526243" sldId="332"/>
            <ac:picMk id="12" creationId="{B6234B03-771E-4EEE-93DE-DB13E10A874F}"/>
          </ac:picMkLst>
        </pc:picChg>
        <pc:picChg chg="del">
          <ac:chgData name="Trân Nguyễn" userId="c234c5dd4f123202" providerId="LiveId" clId="{4A232963-2B57-48EC-B2AE-1EA3072FCB89}" dt="2022-07-02T11:16:44.735" v="58" actId="478"/>
          <ac:picMkLst>
            <pc:docMk/>
            <pc:sldMk cId="1955526243" sldId="332"/>
            <ac:picMk id="13" creationId="{2F41598F-DDEC-439A-921D-B401FE942470}"/>
          </ac:picMkLst>
        </pc:picChg>
        <pc:picChg chg="mod">
          <ac:chgData name="Trân Nguyễn" userId="c234c5dd4f123202" providerId="LiveId" clId="{4A232963-2B57-48EC-B2AE-1EA3072FCB89}" dt="2022-07-02T11:20:45.832" v="97" actId="1076"/>
          <ac:picMkLst>
            <pc:docMk/>
            <pc:sldMk cId="1955526243" sldId="332"/>
            <ac:picMk id="17" creationId="{F23210F5-6B16-4F89-85B1-958181A53FF0}"/>
          </ac:picMkLst>
        </pc:picChg>
        <pc:picChg chg="mod">
          <ac:chgData name="Trân Nguyễn" userId="c234c5dd4f123202" providerId="LiveId" clId="{4A232963-2B57-48EC-B2AE-1EA3072FCB89}" dt="2022-07-02T11:20:39.580" v="96" actId="1076"/>
          <ac:picMkLst>
            <pc:docMk/>
            <pc:sldMk cId="1955526243" sldId="332"/>
            <ac:picMk id="25" creationId="{6BA106A1-9EAB-4E1C-9ED9-6199230C0100}"/>
          </ac:picMkLst>
        </pc:picChg>
        <pc:picChg chg="mod">
          <ac:chgData name="Trân Nguyễn" userId="c234c5dd4f123202" providerId="LiveId" clId="{4A232963-2B57-48EC-B2AE-1EA3072FCB89}" dt="2022-07-02T11:58:40.444" v="309" actId="14100"/>
          <ac:picMkLst>
            <pc:docMk/>
            <pc:sldMk cId="1955526243" sldId="332"/>
            <ac:picMk id="32" creationId="{BD61C96E-7D8B-4E3F-8470-675D515E83D1}"/>
          </ac:picMkLst>
        </pc:picChg>
      </pc:sldChg>
      <pc:sldChg chg="delSp modSp add del mod delAnim modAnim">
        <pc:chgData name="Trân Nguyễn" userId="c234c5dd4f123202" providerId="LiveId" clId="{4A232963-2B57-48EC-B2AE-1EA3072FCB89}" dt="2022-07-02T12:09:48.998" v="622"/>
        <pc:sldMkLst>
          <pc:docMk/>
          <pc:sldMk cId="3550142129" sldId="333"/>
        </pc:sldMkLst>
        <pc:spChg chg="mod">
          <ac:chgData name="Trân Nguyễn" userId="c234c5dd4f123202" providerId="LiveId" clId="{4A232963-2B57-48EC-B2AE-1EA3072FCB89}" dt="2022-07-02T12:08:19.528" v="610" actId="1076"/>
          <ac:spMkLst>
            <pc:docMk/>
            <pc:sldMk cId="3550142129" sldId="333"/>
            <ac:spMk id="33" creationId="{F6B2023A-41E6-496F-A5A1-DAC3B4804349}"/>
          </ac:spMkLst>
        </pc:spChg>
        <pc:spChg chg="mod">
          <ac:chgData name="Trân Nguyễn" userId="c234c5dd4f123202" providerId="LiveId" clId="{4A232963-2B57-48EC-B2AE-1EA3072FCB89}" dt="2022-07-02T12:07:23.384" v="447" actId="20577"/>
          <ac:spMkLst>
            <pc:docMk/>
            <pc:sldMk cId="3550142129" sldId="333"/>
            <ac:spMk id="34" creationId="{5239D320-9B7E-431F-9A33-190B6FEBED3B}"/>
          </ac:spMkLst>
        </pc:spChg>
        <pc:spChg chg="mod">
          <ac:chgData name="Trân Nguyễn" userId="c234c5dd4f123202" providerId="LiveId" clId="{4A232963-2B57-48EC-B2AE-1EA3072FCB89}" dt="2022-07-02T12:08:11.186" v="609" actId="20577"/>
          <ac:spMkLst>
            <pc:docMk/>
            <pc:sldMk cId="3550142129" sldId="333"/>
            <ac:spMk id="35" creationId="{81EC8A33-F2A1-4771-B0FC-8306D78EA487}"/>
          </ac:spMkLst>
        </pc:spChg>
        <pc:spChg chg="mod">
          <ac:chgData name="Trân Nguyễn" userId="c234c5dd4f123202" providerId="LiveId" clId="{4A232963-2B57-48EC-B2AE-1EA3072FCB89}" dt="2022-07-02T12:07:55.499" v="559" actId="20577"/>
          <ac:spMkLst>
            <pc:docMk/>
            <pc:sldMk cId="3550142129" sldId="333"/>
            <ac:spMk id="36" creationId="{F680300E-5002-42B6-BD58-38DD187D1D9B}"/>
          </ac:spMkLst>
        </pc:spChg>
        <pc:spChg chg="mod">
          <ac:chgData name="Trân Nguyễn" userId="c234c5dd4f123202" providerId="LiveId" clId="{4A232963-2B57-48EC-B2AE-1EA3072FCB89}" dt="2022-07-02T12:07:36.753" v="492" actId="20577"/>
          <ac:spMkLst>
            <pc:docMk/>
            <pc:sldMk cId="3550142129" sldId="333"/>
            <ac:spMk id="37" creationId="{9A6F4D4E-5A24-4779-A207-95E73743C5A6}"/>
          </ac:spMkLst>
        </pc:spChg>
        <pc:picChg chg="mod">
          <ac:chgData name="Trân Nguyễn" userId="c234c5dd4f123202" providerId="LiveId" clId="{4A232963-2B57-48EC-B2AE-1EA3072FCB89}" dt="2022-07-02T12:09:18.512" v="620" actId="1076"/>
          <ac:picMkLst>
            <pc:docMk/>
            <pc:sldMk cId="3550142129" sldId="333"/>
            <ac:picMk id="4" creationId="{C00F6648-1968-40F7-86D2-D5EF6F85FA1E}"/>
          </ac:picMkLst>
        </pc:picChg>
        <pc:picChg chg="mod">
          <ac:chgData name="Trân Nguyễn" userId="c234c5dd4f123202" providerId="LiveId" clId="{4A232963-2B57-48EC-B2AE-1EA3072FCB89}" dt="2022-07-02T12:04:05.244" v="376" actId="1076"/>
          <ac:picMkLst>
            <pc:docMk/>
            <pc:sldMk cId="3550142129" sldId="333"/>
            <ac:picMk id="7" creationId="{8C0A8C3E-ACC8-41B6-AFB6-4020B6A751C1}"/>
          </ac:picMkLst>
        </pc:picChg>
        <pc:picChg chg="mod">
          <ac:chgData name="Trân Nguyễn" userId="c234c5dd4f123202" providerId="LiveId" clId="{4A232963-2B57-48EC-B2AE-1EA3072FCB89}" dt="2022-07-02T12:04:03.557" v="375" actId="1076"/>
          <ac:picMkLst>
            <pc:docMk/>
            <pc:sldMk cId="3550142129" sldId="333"/>
            <ac:picMk id="9" creationId="{FB468B02-62AC-4301-B22F-2FC0289561E5}"/>
          </ac:picMkLst>
        </pc:picChg>
        <pc:picChg chg="del">
          <ac:chgData name="Trân Nguyễn" userId="c234c5dd4f123202" providerId="LiveId" clId="{4A232963-2B57-48EC-B2AE-1EA3072FCB89}" dt="2022-07-02T12:02:57.168" v="360" actId="478"/>
          <ac:picMkLst>
            <pc:docMk/>
            <pc:sldMk cId="3550142129" sldId="333"/>
            <ac:picMk id="12" creationId="{B6234B03-771E-4EEE-93DE-DB13E10A874F}"/>
          </ac:picMkLst>
        </pc:picChg>
        <pc:picChg chg="del">
          <ac:chgData name="Trân Nguyễn" userId="c234c5dd4f123202" providerId="LiveId" clId="{4A232963-2B57-48EC-B2AE-1EA3072FCB89}" dt="2022-07-02T12:02:56.297" v="359" actId="478"/>
          <ac:picMkLst>
            <pc:docMk/>
            <pc:sldMk cId="3550142129" sldId="333"/>
            <ac:picMk id="13" creationId="{2F41598F-DDEC-439A-921D-B401FE942470}"/>
          </ac:picMkLst>
        </pc:picChg>
        <pc:picChg chg="mod">
          <ac:chgData name="Trân Nguyễn" userId="c234c5dd4f123202" providerId="LiveId" clId="{4A232963-2B57-48EC-B2AE-1EA3072FCB89}" dt="2022-07-02T12:03:00.287" v="361" actId="1076"/>
          <ac:picMkLst>
            <pc:docMk/>
            <pc:sldMk cId="3550142129" sldId="333"/>
            <ac:picMk id="17" creationId="{F23210F5-6B16-4F89-85B1-958181A53FF0}"/>
          </ac:picMkLst>
        </pc:picChg>
        <pc:picChg chg="mod">
          <ac:chgData name="Trân Nguyễn" userId="c234c5dd4f123202" providerId="LiveId" clId="{4A232963-2B57-48EC-B2AE-1EA3072FCB89}" dt="2022-07-02T12:08:56.879" v="618" actId="14100"/>
          <ac:picMkLst>
            <pc:docMk/>
            <pc:sldMk cId="3550142129" sldId="333"/>
            <ac:picMk id="32" creationId="{BD61C96E-7D8B-4E3F-8470-675D515E83D1}"/>
          </ac:picMkLst>
        </pc:picChg>
      </pc:sldChg>
      <pc:sldChg chg="delSp modSp add del mod delAnim">
        <pc:chgData name="Trân Nguyễn" userId="c234c5dd4f123202" providerId="LiveId" clId="{4A232963-2B57-48EC-B2AE-1EA3072FCB89}" dt="2022-07-02T12:13:22.172" v="716" actId="20577"/>
        <pc:sldMkLst>
          <pc:docMk/>
          <pc:sldMk cId="3297751098" sldId="334"/>
        </pc:sldMkLst>
        <pc:spChg chg="mod">
          <ac:chgData name="Trân Nguyễn" userId="c234c5dd4f123202" providerId="LiveId" clId="{4A232963-2B57-48EC-B2AE-1EA3072FCB89}" dt="2022-07-02T12:13:22.172" v="716" actId="20577"/>
          <ac:spMkLst>
            <pc:docMk/>
            <pc:sldMk cId="3297751098" sldId="334"/>
            <ac:spMk id="33" creationId="{F6B2023A-41E6-496F-A5A1-DAC3B4804349}"/>
          </ac:spMkLst>
        </pc:spChg>
        <pc:spChg chg="mod">
          <ac:chgData name="Trân Nguyễn" userId="c234c5dd4f123202" providerId="LiveId" clId="{4A232963-2B57-48EC-B2AE-1EA3072FCB89}" dt="2022-07-02T12:12:47.222" v="711" actId="2711"/>
          <ac:spMkLst>
            <pc:docMk/>
            <pc:sldMk cId="3297751098" sldId="334"/>
            <ac:spMk id="34" creationId="{5239D320-9B7E-431F-9A33-190B6FEBED3B}"/>
          </ac:spMkLst>
        </pc:spChg>
        <pc:spChg chg="mod">
          <ac:chgData name="Trân Nguyễn" userId="c234c5dd4f123202" providerId="LiveId" clId="{4A232963-2B57-48EC-B2AE-1EA3072FCB89}" dt="2022-07-02T12:13:02.777" v="713" actId="2711"/>
          <ac:spMkLst>
            <pc:docMk/>
            <pc:sldMk cId="3297751098" sldId="334"/>
            <ac:spMk id="35" creationId="{81EC8A33-F2A1-4771-B0FC-8306D78EA487}"/>
          </ac:spMkLst>
        </pc:spChg>
        <pc:spChg chg="mod">
          <ac:chgData name="Trân Nguyễn" userId="c234c5dd4f123202" providerId="LiveId" clId="{4A232963-2B57-48EC-B2AE-1EA3072FCB89}" dt="2022-07-02T12:13:09.207" v="714" actId="2711"/>
          <ac:spMkLst>
            <pc:docMk/>
            <pc:sldMk cId="3297751098" sldId="334"/>
            <ac:spMk id="36" creationId="{F680300E-5002-42B6-BD58-38DD187D1D9B}"/>
          </ac:spMkLst>
        </pc:spChg>
        <pc:spChg chg="mod">
          <ac:chgData name="Trân Nguyễn" userId="c234c5dd4f123202" providerId="LiveId" clId="{4A232963-2B57-48EC-B2AE-1EA3072FCB89}" dt="2022-07-02T12:12:53.868" v="712" actId="2711"/>
          <ac:spMkLst>
            <pc:docMk/>
            <pc:sldMk cId="3297751098" sldId="334"/>
            <ac:spMk id="37" creationId="{9A6F4D4E-5A24-4779-A207-95E73743C5A6}"/>
          </ac:spMkLst>
        </pc:spChg>
        <pc:picChg chg="del">
          <ac:chgData name="Trân Nguyễn" userId="c234c5dd4f123202" providerId="LiveId" clId="{4A232963-2B57-48EC-B2AE-1EA3072FCB89}" dt="2022-07-02T12:10:25.095" v="623" actId="478"/>
          <ac:picMkLst>
            <pc:docMk/>
            <pc:sldMk cId="3297751098" sldId="334"/>
            <ac:picMk id="10" creationId="{159A3421-F326-40E8-B830-2C8391978744}"/>
          </ac:picMkLst>
        </pc:picChg>
        <pc:picChg chg="del">
          <ac:chgData name="Trân Nguyễn" userId="c234c5dd4f123202" providerId="LiveId" clId="{4A232963-2B57-48EC-B2AE-1EA3072FCB89}" dt="2022-07-02T12:10:27.296" v="624" actId="478"/>
          <ac:picMkLst>
            <pc:docMk/>
            <pc:sldMk cId="3297751098" sldId="334"/>
            <ac:picMk id="11" creationId="{0EEAD98F-6393-4406-A197-66A3C1234A87}"/>
          </ac:picMkLst>
        </pc:picChg>
        <pc:picChg chg="mod">
          <ac:chgData name="Trân Nguyễn" userId="c234c5dd4f123202" providerId="LiveId" clId="{4A232963-2B57-48EC-B2AE-1EA3072FCB89}" dt="2022-07-02T12:10:29.579" v="625" actId="1076"/>
          <ac:picMkLst>
            <pc:docMk/>
            <pc:sldMk cId="3297751098" sldId="334"/>
            <ac:picMk id="17" creationId="{F23210F5-6B16-4F89-85B1-958181A53FF0}"/>
          </ac:picMkLst>
        </pc:picChg>
        <pc:picChg chg="mod">
          <ac:chgData name="Trân Nguyễn" userId="c234c5dd4f123202" providerId="LiveId" clId="{4A232963-2B57-48EC-B2AE-1EA3072FCB89}" dt="2022-07-02T12:12:08.696" v="640" actId="14100"/>
          <ac:picMkLst>
            <pc:docMk/>
            <pc:sldMk cId="3297751098" sldId="334"/>
            <ac:picMk id="32" creationId="{BD61C96E-7D8B-4E3F-8470-675D515E83D1}"/>
          </ac:picMkLst>
        </pc:picChg>
      </pc:sldChg>
      <pc:sldChg chg="delSp modSp add del mod delAnim">
        <pc:chgData name="Trân Nguyễn" userId="c234c5dd4f123202" providerId="LiveId" clId="{4A232963-2B57-48EC-B2AE-1EA3072FCB89}" dt="2022-07-02T12:26:13.564" v="760" actId="255"/>
        <pc:sldMkLst>
          <pc:docMk/>
          <pc:sldMk cId="98029749" sldId="336"/>
        </pc:sldMkLst>
        <pc:spChg chg="mod">
          <ac:chgData name="Trân Nguyễn" userId="c234c5dd4f123202" providerId="LiveId" clId="{4A232963-2B57-48EC-B2AE-1EA3072FCB89}" dt="2022-07-02T12:23:04.033" v="732" actId="1076"/>
          <ac:spMkLst>
            <pc:docMk/>
            <pc:sldMk cId="98029749" sldId="336"/>
            <ac:spMk id="33" creationId="{F6B2023A-41E6-496F-A5A1-DAC3B4804349}"/>
          </ac:spMkLst>
        </pc:spChg>
        <pc:spChg chg="mod">
          <ac:chgData name="Trân Nguyễn" userId="c234c5dd4f123202" providerId="LiveId" clId="{4A232963-2B57-48EC-B2AE-1EA3072FCB89}" dt="2022-07-02T12:25:17.250" v="752" actId="113"/>
          <ac:spMkLst>
            <pc:docMk/>
            <pc:sldMk cId="98029749" sldId="336"/>
            <ac:spMk id="34" creationId="{5239D320-9B7E-431F-9A33-190B6FEBED3B}"/>
          </ac:spMkLst>
        </pc:spChg>
        <pc:spChg chg="mod">
          <ac:chgData name="Trân Nguyễn" userId="c234c5dd4f123202" providerId="LiveId" clId="{4A232963-2B57-48EC-B2AE-1EA3072FCB89}" dt="2022-07-02T12:25:59.869" v="758" actId="255"/>
          <ac:spMkLst>
            <pc:docMk/>
            <pc:sldMk cId="98029749" sldId="336"/>
            <ac:spMk id="35" creationId="{81EC8A33-F2A1-4771-B0FC-8306D78EA487}"/>
          </ac:spMkLst>
        </pc:spChg>
        <pc:spChg chg="mod">
          <ac:chgData name="Trân Nguyễn" userId="c234c5dd4f123202" providerId="LiveId" clId="{4A232963-2B57-48EC-B2AE-1EA3072FCB89}" dt="2022-07-02T12:25:42.220" v="756" actId="113"/>
          <ac:spMkLst>
            <pc:docMk/>
            <pc:sldMk cId="98029749" sldId="336"/>
            <ac:spMk id="36" creationId="{F680300E-5002-42B6-BD58-38DD187D1D9B}"/>
          </ac:spMkLst>
        </pc:spChg>
        <pc:spChg chg="mod">
          <ac:chgData name="Trân Nguyễn" userId="c234c5dd4f123202" providerId="LiveId" clId="{4A232963-2B57-48EC-B2AE-1EA3072FCB89}" dt="2022-07-02T12:26:13.564" v="760" actId="255"/>
          <ac:spMkLst>
            <pc:docMk/>
            <pc:sldMk cId="98029749" sldId="336"/>
            <ac:spMk id="37" creationId="{9A6F4D4E-5A24-4779-A207-95E73743C5A6}"/>
          </ac:spMkLst>
        </pc:spChg>
        <pc:picChg chg="mod">
          <ac:chgData name="Trân Nguyễn" userId="c234c5dd4f123202" providerId="LiveId" clId="{4A232963-2B57-48EC-B2AE-1EA3072FCB89}" dt="2022-07-02T12:23:12.906" v="734" actId="1076"/>
          <ac:picMkLst>
            <pc:docMk/>
            <pc:sldMk cId="98029749" sldId="336"/>
            <ac:picMk id="10" creationId="{159A3421-F326-40E8-B830-2C8391978744}"/>
          </ac:picMkLst>
        </pc:picChg>
        <pc:picChg chg="mod">
          <ac:chgData name="Trân Nguyễn" userId="c234c5dd4f123202" providerId="LiveId" clId="{4A232963-2B57-48EC-B2AE-1EA3072FCB89}" dt="2022-07-02T12:23:10.662" v="733" actId="1076"/>
          <ac:picMkLst>
            <pc:docMk/>
            <pc:sldMk cId="98029749" sldId="336"/>
            <ac:picMk id="11" creationId="{0EEAD98F-6393-4406-A197-66A3C1234A87}"/>
          </ac:picMkLst>
        </pc:picChg>
        <pc:picChg chg="del">
          <ac:chgData name="Trân Nguyễn" userId="c234c5dd4f123202" providerId="LiveId" clId="{4A232963-2B57-48EC-B2AE-1EA3072FCB89}" dt="2022-07-02T12:21:59.108" v="719" actId="478"/>
          <ac:picMkLst>
            <pc:docMk/>
            <pc:sldMk cId="98029749" sldId="336"/>
            <ac:picMk id="12" creationId="{B6234B03-771E-4EEE-93DE-DB13E10A874F}"/>
          </ac:picMkLst>
        </pc:picChg>
        <pc:picChg chg="del">
          <ac:chgData name="Trân Nguyễn" userId="c234c5dd4f123202" providerId="LiveId" clId="{4A232963-2B57-48EC-B2AE-1EA3072FCB89}" dt="2022-07-02T12:21:58.269" v="718" actId="478"/>
          <ac:picMkLst>
            <pc:docMk/>
            <pc:sldMk cId="98029749" sldId="336"/>
            <ac:picMk id="13" creationId="{2F41598F-DDEC-439A-921D-B401FE942470}"/>
          </ac:picMkLst>
        </pc:picChg>
        <pc:picChg chg="mod">
          <ac:chgData name="Trân Nguyễn" userId="c234c5dd4f123202" providerId="LiveId" clId="{4A232963-2B57-48EC-B2AE-1EA3072FCB89}" dt="2022-07-02T12:22:01.661" v="720" actId="1076"/>
          <ac:picMkLst>
            <pc:docMk/>
            <pc:sldMk cId="98029749" sldId="336"/>
            <ac:picMk id="17" creationId="{F23210F5-6B16-4F89-85B1-958181A53FF0}"/>
          </ac:picMkLst>
        </pc:picChg>
        <pc:picChg chg="mod">
          <ac:chgData name="Trân Nguyễn" userId="c234c5dd4f123202" providerId="LiveId" clId="{4A232963-2B57-48EC-B2AE-1EA3072FCB89}" dt="2022-07-02T12:23:22.539" v="738" actId="1076"/>
          <ac:picMkLst>
            <pc:docMk/>
            <pc:sldMk cId="98029749" sldId="336"/>
            <ac:picMk id="32" creationId="{BD61C96E-7D8B-4E3F-8470-675D515E83D1}"/>
          </ac:picMkLst>
        </pc:picChg>
      </pc:sldChg>
      <pc:sldChg chg="modSp add del mod modAnim">
        <pc:chgData name="Trân Nguyễn" userId="c234c5dd4f123202" providerId="LiveId" clId="{4A232963-2B57-48EC-B2AE-1EA3072FCB89}" dt="2022-07-02T13:23:02.596" v="1323" actId="14100"/>
        <pc:sldMkLst>
          <pc:docMk/>
          <pc:sldMk cId="3929811455" sldId="337"/>
        </pc:sldMkLst>
        <pc:spChg chg="mod">
          <ac:chgData name="Trân Nguyễn" userId="c234c5dd4f123202" providerId="LiveId" clId="{4A232963-2B57-48EC-B2AE-1EA3072FCB89}" dt="2022-07-02T13:19:42.387" v="1301" actId="1076"/>
          <ac:spMkLst>
            <pc:docMk/>
            <pc:sldMk cId="3929811455" sldId="337"/>
            <ac:spMk id="33" creationId="{F6B2023A-41E6-496F-A5A1-DAC3B4804349}"/>
          </ac:spMkLst>
        </pc:spChg>
        <pc:spChg chg="mod">
          <ac:chgData name="Trân Nguyễn" userId="c234c5dd4f123202" providerId="LiveId" clId="{4A232963-2B57-48EC-B2AE-1EA3072FCB89}" dt="2022-07-02T13:21:22.301" v="1312" actId="1076"/>
          <ac:spMkLst>
            <pc:docMk/>
            <pc:sldMk cId="3929811455" sldId="337"/>
            <ac:spMk id="34" creationId="{5239D320-9B7E-431F-9A33-190B6FEBED3B}"/>
          </ac:spMkLst>
        </pc:spChg>
        <pc:spChg chg="mod">
          <ac:chgData name="Trân Nguyễn" userId="c234c5dd4f123202" providerId="LiveId" clId="{4A232963-2B57-48EC-B2AE-1EA3072FCB89}" dt="2022-07-02T13:21:22.301" v="1312" actId="1076"/>
          <ac:spMkLst>
            <pc:docMk/>
            <pc:sldMk cId="3929811455" sldId="337"/>
            <ac:spMk id="35" creationId="{81EC8A33-F2A1-4771-B0FC-8306D78EA487}"/>
          </ac:spMkLst>
        </pc:spChg>
        <pc:spChg chg="mod">
          <ac:chgData name="Trân Nguyễn" userId="c234c5dd4f123202" providerId="LiveId" clId="{4A232963-2B57-48EC-B2AE-1EA3072FCB89}" dt="2022-07-02T13:21:22.301" v="1312" actId="1076"/>
          <ac:spMkLst>
            <pc:docMk/>
            <pc:sldMk cId="3929811455" sldId="337"/>
            <ac:spMk id="36" creationId="{F680300E-5002-42B6-BD58-38DD187D1D9B}"/>
          </ac:spMkLst>
        </pc:spChg>
        <pc:spChg chg="mod">
          <ac:chgData name="Trân Nguyễn" userId="c234c5dd4f123202" providerId="LiveId" clId="{4A232963-2B57-48EC-B2AE-1EA3072FCB89}" dt="2022-07-02T13:21:22.301" v="1312" actId="1076"/>
          <ac:spMkLst>
            <pc:docMk/>
            <pc:sldMk cId="3929811455" sldId="337"/>
            <ac:spMk id="37" creationId="{9A6F4D4E-5A24-4779-A207-95E73743C5A6}"/>
          </ac:spMkLst>
        </pc:spChg>
        <pc:picChg chg="mod">
          <ac:chgData name="Trân Nguyễn" userId="c234c5dd4f123202" providerId="LiveId" clId="{4A232963-2B57-48EC-B2AE-1EA3072FCB89}" dt="2022-07-02T13:21:15.514" v="1311" actId="1076"/>
          <ac:picMkLst>
            <pc:docMk/>
            <pc:sldMk cId="3929811455" sldId="337"/>
            <ac:picMk id="8" creationId="{63118BE9-FFA6-492C-8F27-4CCCDD956688}"/>
          </ac:picMkLst>
        </pc:picChg>
        <pc:picChg chg="mod">
          <ac:chgData name="Trân Nguyễn" userId="c234c5dd4f123202" providerId="LiveId" clId="{4A232963-2B57-48EC-B2AE-1EA3072FCB89}" dt="2022-07-02T13:23:02.596" v="1323" actId="14100"/>
          <ac:picMkLst>
            <pc:docMk/>
            <pc:sldMk cId="3929811455" sldId="337"/>
            <ac:picMk id="32" creationId="{BD61C96E-7D8B-4E3F-8470-675D515E83D1}"/>
          </ac:picMkLst>
        </pc:picChg>
      </pc:sldChg>
    </pc:docChg>
  </pc:docChgLst>
  <pc:docChgLst>
    <pc:chgData name="Trân Nguyễn" userId="c234c5dd4f123202" providerId="LiveId" clId="{A45EFA09-0AA1-4D3B-AA6D-BD5B5BBC90F6}"/>
    <pc:docChg chg="undo custSel addSld delSld modSld sldOrd">
      <pc:chgData name="Trân Nguyễn" userId="c234c5dd4f123202" providerId="LiveId" clId="{A45EFA09-0AA1-4D3B-AA6D-BD5B5BBC90F6}" dt="2022-07-02T08:31:52.670" v="3081" actId="20577"/>
      <pc:docMkLst>
        <pc:docMk/>
      </pc:docMkLst>
      <pc:sldChg chg="addSp delSp modSp mod">
        <pc:chgData name="Trân Nguyễn" userId="c234c5dd4f123202" providerId="LiveId" clId="{A45EFA09-0AA1-4D3B-AA6D-BD5B5BBC90F6}" dt="2022-07-02T07:16:02.906" v="2076" actId="1076"/>
        <pc:sldMkLst>
          <pc:docMk/>
          <pc:sldMk cId="0" sldId="256"/>
        </pc:sldMkLst>
        <pc:picChg chg="del">
          <ac:chgData name="Trân Nguyễn" userId="c234c5dd4f123202" providerId="LiveId" clId="{A45EFA09-0AA1-4D3B-AA6D-BD5B5BBC90F6}" dt="2022-07-02T07:15:50.151" v="2070" actId="478"/>
          <ac:picMkLst>
            <pc:docMk/>
            <pc:sldMk cId="0" sldId="256"/>
            <ac:picMk id="2" creationId="{00000000-0000-0000-0000-000000000000}"/>
          </ac:picMkLst>
        </pc:picChg>
        <pc:picChg chg="add mod ord">
          <ac:chgData name="Trân Nguyễn" userId="c234c5dd4f123202" providerId="LiveId" clId="{A45EFA09-0AA1-4D3B-AA6D-BD5B5BBC90F6}" dt="2022-07-02T07:16:02.906" v="2076" actId="1076"/>
          <ac:picMkLst>
            <pc:docMk/>
            <pc:sldMk cId="0" sldId="256"/>
            <ac:picMk id="12" creationId="{59394E9C-65E4-8BED-F9A0-80A21AC70B4C}"/>
          </ac:picMkLst>
        </pc:picChg>
      </pc:sldChg>
      <pc:sldChg chg="modSp mod">
        <pc:chgData name="Trân Nguyễn" userId="c234c5dd4f123202" providerId="LiveId" clId="{A45EFA09-0AA1-4D3B-AA6D-BD5B5BBC90F6}" dt="2022-07-02T07:33:34.788" v="2808" actId="1076"/>
        <pc:sldMkLst>
          <pc:docMk/>
          <pc:sldMk cId="0" sldId="257"/>
        </pc:sldMkLst>
        <pc:spChg chg="mod">
          <ac:chgData name="Trân Nguyễn" userId="c234c5dd4f123202" providerId="LiveId" clId="{A45EFA09-0AA1-4D3B-AA6D-BD5B5BBC90F6}" dt="2022-07-02T07:32:29.902" v="2802" actId="1076"/>
          <ac:spMkLst>
            <pc:docMk/>
            <pc:sldMk cId="0" sldId="257"/>
            <ac:spMk id="8" creationId="{00000000-0000-0000-0000-000000000000}"/>
          </ac:spMkLst>
        </pc:spChg>
        <pc:spChg chg="mod">
          <ac:chgData name="Trân Nguyễn" userId="c234c5dd4f123202" providerId="LiveId" clId="{A45EFA09-0AA1-4D3B-AA6D-BD5B5BBC90F6}" dt="2022-07-02T07:32:38.637" v="2803" actId="1076"/>
          <ac:spMkLst>
            <pc:docMk/>
            <pc:sldMk cId="0" sldId="257"/>
            <ac:spMk id="9" creationId="{00000000-0000-0000-0000-000000000000}"/>
          </ac:spMkLst>
        </pc:spChg>
        <pc:spChg chg="mod">
          <ac:chgData name="Trân Nguyễn" userId="c234c5dd4f123202" providerId="LiveId" clId="{A45EFA09-0AA1-4D3B-AA6D-BD5B5BBC90F6}" dt="2022-07-02T07:32:55.261" v="2804" actId="1076"/>
          <ac:spMkLst>
            <pc:docMk/>
            <pc:sldMk cId="0" sldId="257"/>
            <ac:spMk id="11" creationId="{074E3811-2FEE-BA4C-15FD-9723A854B5EC}"/>
          </ac:spMkLst>
        </pc:spChg>
        <pc:spChg chg="mod">
          <ac:chgData name="Trân Nguyễn" userId="c234c5dd4f123202" providerId="LiveId" clId="{A45EFA09-0AA1-4D3B-AA6D-BD5B5BBC90F6}" dt="2022-07-02T07:33:26.417" v="2807" actId="1076"/>
          <ac:spMkLst>
            <pc:docMk/>
            <pc:sldMk cId="0" sldId="257"/>
            <ac:spMk id="12" creationId="{627C865A-3D6A-BE86-2915-F50043572582}"/>
          </ac:spMkLst>
        </pc:spChg>
        <pc:spChg chg="mod">
          <ac:chgData name="Trân Nguyễn" userId="c234c5dd4f123202" providerId="LiveId" clId="{A45EFA09-0AA1-4D3B-AA6D-BD5B5BBC90F6}" dt="2022-07-02T07:33:34.788" v="2808" actId="1076"/>
          <ac:spMkLst>
            <pc:docMk/>
            <pc:sldMk cId="0" sldId="257"/>
            <ac:spMk id="13" creationId="{9FB4430E-03D6-45D3-E526-C956497FEA01}"/>
          </ac:spMkLst>
        </pc:spChg>
        <pc:grpChg chg="mod">
          <ac:chgData name="Trân Nguyễn" userId="c234c5dd4f123202" providerId="LiveId" clId="{A45EFA09-0AA1-4D3B-AA6D-BD5B5BBC90F6}" dt="2022-07-02T07:31:21.284" v="2793" actId="1076"/>
          <ac:grpSpMkLst>
            <pc:docMk/>
            <pc:sldMk cId="0" sldId="257"/>
            <ac:grpSpMk id="10" creationId="{B32DCAAF-2A03-4F1C-999E-DA213FC4467E}"/>
          </ac:grpSpMkLst>
        </pc:grpChg>
      </pc:sldChg>
      <pc:sldChg chg="addSp modSp mod modAnim">
        <pc:chgData name="Trân Nguyễn" userId="c234c5dd4f123202" providerId="LiveId" clId="{A45EFA09-0AA1-4D3B-AA6D-BD5B5BBC90F6}" dt="2022-07-02T07:57:46.197" v="2906"/>
        <pc:sldMkLst>
          <pc:docMk/>
          <pc:sldMk cId="0" sldId="258"/>
        </pc:sldMkLst>
        <pc:spChg chg="mod">
          <ac:chgData name="Trân Nguyễn" userId="c234c5dd4f123202" providerId="LiveId" clId="{A45EFA09-0AA1-4D3B-AA6D-BD5B5BBC90F6}" dt="2022-07-02T07:49:20.746" v="2851" actId="1076"/>
          <ac:spMkLst>
            <pc:docMk/>
            <pc:sldMk cId="0" sldId="258"/>
            <ac:spMk id="6" creationId="{99C0FC7A-FAEC-57F4-8C9C-605BEAF4CBDC}"/>
          </ac:spMkLst>
        </pc:spChg>
        <pc:spChg chg="mod">
          <ac:chgData name="Trân Nguyễn" userId="c234c5dd4f123202" providerId="LiveId" clId="{A45EFA09-0AA1-4D3B-AA6D-BD5B5BBC90F6}" dt="2022-07-02T07:56:26.417" v="2888" actId="1076"/>
          <ac:spMkLst>
            <pc:docMk/>
            <pc:sldMk cId="0" sldId="258"/>
            <ac:spMk id="7" creationId="{C193E3D9-864B-F46D-740D-0D5723E87D57}"/>
          </ac:spMkLst>
        </pc:spChg>
        <pc:spChg chg="mod">
          <ac:chgData name="Trân Nguyễn" userId="c234c5dd4f123202" providerId="LiveId" clId="{A45EFA09-0AA1-4D3B-AA6D-BD5B5BBC90F6}" dt="2022-07-02T07:56:39.790" v="2893" actId="1076"/>
          <ac:spMkLst>
            <pc:docMk/>
            <pc:sldMk cId="0" sldId="258"/>
            <ac:spMk id="9" creationId="{5C0CADA1-2AFA-C6FE-6E9C-F64B1E26C84E}"/>
          </ac:spMkLst>
        </pc:spChg>
        <pc:spChg chg="mod">
          <ac:chgData name="Trân Nguyễn" userId="c234c5dd4f123202" providerId="LiveId" clId="{A45EFA09-0AA1-4D3B-AA6D-BD5B5BBC90F6}" dt="2022-07-02T07:56:43.456" v="2894" actId="1076"/>
          <ac:spMkLst>
            <pc:docMk/>
            <pc:sldMk cId="0" sldId="258"/>
            <ac:spMk id="10" creationId="{242D91F2-E5DA-4010-360A-D468374DD0DE}"/>
          </ac:spMkLst>
        </pc:spChg>
        <pc:picChg chg="mod">
          <ac:chgData name="Trân Nguyễn" userId="c234c5dd4f123202" providerId="LiveId" clId="{A45EFA09-0AA1-4D3B-AA6D-BD5B5BBC90F6}" dt="2022-07-02T07:56:35.236" v="2892" actId="1076"/>
          <ac:picMkLst>
            <pc:docMk/>
            <pc:sldMk cId="0" sldId="258"/>
            <ac:picMk id="2" creationId="{00000000-0000-0000-0000-000000000000}"/>
          </ac:picMkLst>
        </pc:picChg>
        <pc:picChg chg="add mod">
          <ac:chgData name="Trân Nguyễn" userId="c234c5dd4f123202" providerId="LiveId" clId="{A45EFA09-0AA1-4D3B-AA6D-BD5B5BBC90F6}" dt="2022-07-02T07:50:16.516" v="2867" actId="1076"/>
          <ac:picMkLst>
            <pc:docMk/>
            <pc:sldMk cId="0" sldId="258"/>
            <ac:picMk id="11" creationId="{D22E7FE5-93DA-8257-A9A4-437DB4A73E10}"/>
          </ac:picMkLst>
        </pc:picChg>
      </pc:sldChg>
      <pc:sldChg chg="modSp modAnim">
        <pc:chgData name="Trân Nguyễn" userId="c234c5dd4f123202" providerId="LiveId" clId="{A45EFA09-0AA1-4D3B-AA6D-BD5B5BBC90F6}" dt="2022-07-02T07:47:58.263" v="2848"/>
        <pc:sldMkLst>
          <pc:docMk/>
          <pc:sldMk cId="0" sldId="259"/>
        </pc:sldMkLst>
        <pc:picChg chg="mod">
          <ac:chgData name="Trân Nguyễn" userId="c234c5dd4f123202" providerId="LiveId" clId="{A45EFA09-0AA1-4D3B-AA6D-BD5B5BBC90F6}" dt="2022-07-02T07:17:38.707" v="2078" actId="14826"/>
          <ac:picMkLst>
            <pc:docMk/>
            <pc:sldMk cId="0" sldId="259"/>
            <ac:picMk id="2" creationId="{00000000-0000-0000-0000-000000000000}"/>
          </ac:picMkLst>
        </pc:picChg>
      </pc:sldChg>
      <pc:sldChg chg="modSp">
        <pc:chgData name="Trân Nguyễn" userId="c234c5dd4f123202" providerId="LiveId" clId="{A45EFA09-0AA1-4D3B-AA6D-BD5B5BBC90F6}" dt="2022-07-02T07:17:50.090" v="2079" actId="14826"/>
        <pc:sldMkLst>
          <pc:docMk/>
          <pc:sldMk cId="0" sldId="260"/>
        </pc:sldMkLst>
        <pc:picChg chg="mod">
          <ac:chgData name="Trân Nguyễn" userId="c234c5dd4f123202" providerId="LiveId" clId="{A45EFA09-0AA1-4D3B-AA6D-BD5B5BBC90F6}" dt="2022-07-02T07:17:50.090" v="2079" actId="14826"/>
          <ac:picMkLst>
            <pc:docMk/>
            <pc:sldMk cId="0" sldId="260"/>
            <ac:picMk id="2" creationId="{00000000-0000-0000-0000-000000000000}"/>
          </ac:picMkLst>
        </pc:picChg>
      </pc:sldChg>
      <pc:sldChg chg="modAnim">
        <pc:chgData name="Trân Nguyễn" userId="c234c5dd4f123202" providerId="LiveId" clId="{A45EFA09-0AA1-4D3B-AA6D-BD5B5BBC90F6}" dt="2022-07-02T07:58:16.948" v="2907"/>
        <pc:sldMkLst>
          <pc:docMk/>
          <pc:sldMk cId="0" sldId="261"/>
        </pc:sldMkLst>
      </pc:sldChg>
      <pc:sldChg chg="del">
        <pc:chgData name="Trân Nguyễn" userId="c234c5dd4f123202" providerId="LiveId" clId="{A45EFA09-0AA1-4D3B-AA6D-BD5B5BBC90F6}" dt="2022-07-02T07:21:22.835" v="2130" actId="47"/>
        <pc:sldMkLst>
          <pc:docMk/>
          <pc:sldMk cId="0" sldId="262"/>
        </pc:sldMkLst>
      </pc:sldChg>
      <pc:sldChg chg="addSp delSp modSp mod">
        <pc:chgData name="Trân Nguyễn" userId="c234c5dd4f123202" providerId="LiveId" clId="{A45EFA09-0AA1-4D3B-AA6D-BD5B5BBC90F6}" dt="2022-07-02T07:20:58.128" v="2129" actId="1076"/>
        <pc:sldMkLst>
          <pc:docMk/>
          <pc:sldMk cId="0" sldId="264"/>
        </pc:sldMkLst>
        <pc:picChg chg="del">
          <ac:chgData name="Trân Nguyễn" userId="c234c5dd4f123202" providerId="LiveId" clId="{A45EFA09-0AA1-4D3B-AA6D-BD5B5BBC90F6}" dt="2022-07-02T07:20:50.022" v="2124" actId="478"/>
          <ac:picMkLst>
            <pc:docMk/>
            <pc:sldMk cId="0" sldId="264"/>
            <ac:picMk id="2" creationId="{00000000-0000-0000-0000-000000000000}"/>
          </ac:picMkLst>
        </pc:picChg>
        <pc:picChg chg="add mod">
          <ac:chgData name="Trân Nguyễn" userId="c234c5dd4f123202" providerId="LiveId" clId="{A45EFA09-0AA1-4D3B-AA6D-BD5B5BBC90F6}" dt="2022-07-02T07:20:58.128" v="2129" actId="1076"/>
          <ac:picMkLst>
            <pc:docMk/>
            <pc:sldMk cId="0" sldId="264"/>
            <ac:picMk id="10" creationId="{89718DF5-F006-F554-0C8B-B9FE93DDB02D}"/>
          </ac:picMkLst>
        </pc:picChg>
      </pc:sldChg>
      <pc:sldChg chg="del">
        <pc:chgData name="Trân Nguyễn" userId="c234c5dd4f123202" providerId="LiveId" clId="{A45EFA09-0AA1-4D3B-AA6D-BD5B5BBC90F6}" dt="2022-07-02T07:21:23.778" v="2131" actId="47"/>
        <pc:sldMkLst>
          <pc:docMk/>
          <pc:sldMk cId="0" sldId="265"/>
        </pc:sldMkLst>
      </pc:sldChg>
      <pc:sldChg chg="addSp modSp mod ord modAnim">
        <pc:chgData name="Trân Nguyễn" userId="c234c5dd4f123202" providerId="LiveId" clId="{A45EFA09-0AA1-4D3B-AA6D-BD5B5BBC90F6}" dt="2022-07-02T08:11:05.046" v="2989"/>
        <pc:sldMkLst>
          <pc:docMk/>
          <pc:sldMk cId="0" sldId="266"/>
        </pc:sldMkLst>
        <pc:spChg chg="mod">
          <ac:chgData name="Trân Nguyễn" userId="c234c5dd4f123202" providerId="LiveId" clId="{A45EFA09-0AA1-4D3B-AA6D-BD5B5BBC90F6}" dt="2022-07-02T04:57:09.583" v="803" actId="1076"/>
          <ac:spMkLst>
            <pc:docMk/>
            <pc:sldMk cId="0" sldId="266"/>
            <ac:spMk id="4" creationId="{00000000-0000-0000-0000-000000000000}"/>
          </ac:spMkLst>
        </pc:spChg>
        <pc:spChg chg="mod">
          <ac:chgData name="Trân Nguyễn" userId="c234c5dd4f123202" providerId="LiveId" clId="{A45EFA09-0AA1-4D3B-AA6D-BD5B5BBC90F6}" dt="2022-07-02T04:51:59.699" v="762" actId="1076"/>
          <ac:spMkLst>
            <pc:docMk/>
            <pc:sldMk cId="0" sldId="266"/>
            <ac:spMk id="5" creationId="{00000000-0000-0000-0000-000000000000}"/>
          </ac:spMkLst>
        </pc:spChg>
        <pc:spChg chg="mod">
          <ac:chgData name="Trân Nguyễn" userId="c234c5dd4f123202" providerId="LiveId" clId="{A45EFA09-0AA1-4D3B-AA6D-BD5B5BBC90F6}" dt="2022-07-02T04:56:57.274" v="800" actId="255"/>
          <ac:spMkLst>
            <pc:docMk/>
            <pc:sldMk cId="0" sldId="266"/>
            <ac:spMk id="6" creationId="{00000000-0000-0000-0000-000000000000}"/>
          </ac:spMkLst>
        </pc:spChg>
        <pc:spChg chg="add mod">
          <ac:chgData name="Trân Nguyễn" userId="c234c5dd4f123202" providerId="LiveId" clId="{A45EFA09-0AA1-4D3B-AA6D-BD5B5BBC90F6}" dt="2022-07-02T04:57:06.472" v="802" actId="1076"/>
          <ac:spMkLst>
            <pc:docMk/>
            <pc:sldMk cId="0" sldId="266"/>
            <ac:spMk id="8" creationId="{A235F5AE-ED24-D6F7-E42A-7F03F0BE03C5}"/>
          </ac:spMkLst>
        </pc:spChg>
      </pc:sldChg>
      <pc:sldChg chg="del">
        <pc:chgData name="Trân Nguyễn" userId="c234c5dd4f123202" providerId="LiveId" clId="{A45EFA09-0AA1-4D3B-AA6D-BD5B5BBC90F6}" dt="2022-07-02T07:21:24.564" v="2132" actId="47"/>
        <pc:sldMkLst>
          <pc:docMk/>
          <pc:sldMk cId="0" sldId="267"/>
        </pc:sldMkLst>
      </pc:sldChg>
      <pc:sldChg chg="del">
        <pc:chgData name="Trân Nguyễn" userId="c234c5dd4f123202" providerId="LiveId" clId="{A45EFA09-0AA1-4D3B-AA6D-BD5B5BBC90F6}" dt="2022-07-02T07:21:25.302" v="2133" actId="47"/>
        <pc:sldMkLst>
          <pc:docMk/>
          <pc:sldMk cId="0" sldId="268"/>
        </pc:sldMkLst>
      </pc:sldChg>
      <pc:sldChg chg="addSp delSp modSp mod ord delAnim modAnim">
        <pc:chgData name="Trân Nguyễn" userId="c234c5dd4f123202" providerId="LiveId" clId="{A45EFA09-0AA1-4D3B-AA6D-BD5B5BBC90F6}" dt="2022-07-02T08:09:19.135" v="2985"/>
        <pc:sldMkLst>
          <pc:docMk/>
          <pc:sldMk cId="0" sldId="269"/>
        </pc:sldMkLst>
        <pc:spChg chg="mod">
          <ac:chgData name="Trân Nguyễn" userId="c234c5dd4f123202" providerId="LiveId" clId="{A45EFA09-0AA1-4D3B-AA6D-BD5B5BBC90F6}" dt="2022-07-02T04:30:11.806" v="240" actId="120"/>
          <ac:spMkLst>
            <pc:docMk/>
            <pc:sldMk cId="0" sldId="269"/>
            <ac:spMk id="2" creationId="{00000000-0000-0000-0000-000000000000}"/>
          </ac:spMkLst>
        </pc:spChg>
        <pc:spChg chg="mod">
          <ac:chgData name="Trân Nguyễn" userId="c234c5dd4f123202" providerId="LiveId" clId="{A45EFA09-0AA1-4D3B-AA6D-BD5B5BBC90F6}" dt="2022-07-02T04:30:27.730" v="242" actId="1076"/>
          <ac:spMkLst>
            <pc:docMk/>
            <pc:sldMk cId="0" sldId="269"/>
            <ac:spMk id="5" creationId="{00000000-0000-0000-0000-000000000000}"/>
          </ac:spMkLst>
        </pc:spChg>
        <pc:spChg chg="mod">
          <ac:chgData name="Trân Nguyễn" userId="c234c5dd4f123202" providerId="LiveId" clId="{A45EFA09-0AA1-4D3B-AA6D-BD5B5BBC90F6}" dt="2022-07-02T04:30:37.581" v="244" actId="1076"/>
          <ac:spMkLst>
            <pc:docMk/>
            <pc:sldMk cId="0" sldId="269"/>
            <ac:spMk id="6" creationId="{00000000-0000-0000-0000-000000000000}"/>
          </ac:spMkLst>
        </pc:spChg>
        <pc:spChg chg="add del mod">
          <ac:chgData name="Trân Nguyễn" userId="c234c5dd4f123202" providerId="LiveId" clId="{A45EFA09-0AA1-4D3B-AA6D-BD5B5BBC90F6}" dt="2022-07-02T04:33:44.115" v="363" actId="21"/>
          <ac:spMkLst>
            <pc:docMk/>
            <pc:sldMk cId="0" sldId="269"/>
            <ac:spMk id="7" creationId="{1D03FA19-E043-97B1-5820-7B8F0F23D271}"/>
          </ac:spMkLst>
        </pc:spChg>
        <pc:spChg chg="add del mod">
          <ac:chgData name="Trân Nguyễn" userId="c234c5dd4f123202" providerId="LiveId" clId="{A45EFA09-0AA1-4D3B-AA6D-BD5B5BBC90F6}" dt="2022-07-02T04:33:44.115" v="363" actId="21"/>
          <ac:spMkLst>
            <pc:docMk/>
            <pc:sldMk cId="0" sldId="269"/>
            <ac:spMk id="8" creationId="{C6425596-F161-D9F1-DE0A-0986FA2C2EAA}"/>
          </ac:spMkLst>
        </pc:spChg>
        <pc:spChg chg="add del mod">
          <ac:chgData name="Trân Nguyễn" userId="c234c5dd4f123202" providerId="LiveId" clId="{A45EFA09-0AA1-4D3B-AA6D-BD5B5BBC90F6}" dt="2022-07-02T04:33:44.115" v="363" actId="21"/>
          <ac:spMkLst>
            <pc:docMk/>
            <pc:sldMk cId="0" sldId="269"/>
            <ac:spMk id="9" creationId="{1EC3B27B-2C28-C1C5-CAA6-B09B8AAAAA8B}"/>
          </ac:spMkLst>
        </pc:spChg>
        <pc:spChg chg="add del mod">
          <ac:chgData name="Trân Nguyễn" userId="c234c5dd4f123202" providerId="LiveId" clId="{A45EFA09-0AA1-4D3B-AA6D-BD5B5BBC90F6}" dt="2022-07-02T04:33:44.115" v="363" actId="21"/>
          <ac:spMkLst>
            <pc:docMk/>
            <pc:sldMk cId="0" sldId="269"/>
            <ac:spMk id="11" creationId="{A44B0461-C1A7-5F3C-2F56-E55DEC3FA389}"/>
          </ac:spMkLst>
        </pc:spChg>
        <pc:spChg chg="add mod">
          <ac:chgData name="Trân Nguyễn" userId="c234c5dd4f123202" providerId="LiveId" clId="{A45EFA09-0AA1-4D3B-AA6D-BD5B5BBC90F6}" dt="2022-07-02T08:08:36.287" v="2981" actId="164"/>
          <ac:spMkLst>
            <pc:docMk/>
            <pc:sldMk cId="0" sldId="269"/>
            <ac:spMk id="12" creationId="{AF1C7457-550E-4CD2-14F9-CAC80988F127}"/>
          </ac:spMkLst>
        </pc:spChg>
        <pc:spChg chg="add mod">
          <ac:chgData name="Trân Nguyễn" userId="c234c5dd4f123202" providerId="LiveId" clId="{A45EFA09-0AA1-4D3B-AA6D-BD5B5BBC90F6}" dt="2022-07-02T08:08:36.287" v="2981" actId="164"/>
          <ac:spMkLst>
            <pc:docMk/>
            <pc:sldMk cId="0" sldId="269"/>
            <ac:spMk id="13" creationId="{3FCA1350-2D87-364A-5B0E-05F4C8FBAD58}"/>
          </ac:spMkLst>
        </pc:spChg>
        <pc:spChg chg="add mod">
          <ac:chgData name="Trân Nguyễn" userId="c234c5dd4f123202" providerId="LiveId" clId="{A45EFA09-0AA1-4D3B-AA6D-BD5B5BBC90F6}" dt="2022-07-02T08:08:36.287" v="2981" actId="164"/>
          <ac:spMkLst>
            <pc:docMk/>
            <pc:sldMk cId="0" sldId="269"/>
            <ac:spMk id="14" creationId="{B8D72916-7B42-A215-729C-265AFB66DD6E}"/>
          </ac:spMkLst>
        </pc:spChg>
        <pc:spChg chg="add mod">
          <ac:chgData name="Trân Nguyễn" userId="c234c5dd4f123202" providerId="LiveId" clId="{A45EFA09-0AA1-4D3B-AA6D-BD5B5BBC90F6}" dt="2022-07-02T08:08:36.287" v="2981" actId="164"/>
          <ac:spMkLst>
            <pc:docMk/>
            <pc:sldMk cId="0" sldId="269"/>
            <ac:spMk id="16" creationId="{A1E18A73-2A78-4CA6-F609-742162EBDB81}"/>
          </ac:spMkLst>
        </pc:spChg>
        <pc:grpChg chg="add mod">
          <ac:chgData name="Trân Nguyễn" userId="c234c5dd4f123202" providerId="LiveId" clId="{A45EFA09-0AA1-4D3B-AA6D-BD5B5BBC90F6}" dt="2022-07-02T08:08:58.363" v="2984" actId="1076"/>
          <ac:grpSpMkLst>
            <pc:docMk/>
            <pc:sldMk cId="0" sldId="269"/>
            <ac:grpSpMk id="7" creationId="{060D4C8A-02FB-1F4A-2B3D-280920C16515}"/>
          </ac:grpSpMkLst>
        </pc:grpChg>
        <pc:cxnChg chg="add del mod">
          <ac:chgData name="Trân Nguyễn" userId="c234c5dd4f123202" providerId="LiveId" clId="{A45EFA09-0AA1-4D3B-AA6D-BD5B5BBC90F6}" dt="2022-07-02T04:33:44.115" v="363" actId="21"/>
          <ac:cxnSpMkLst>
            <pc:docMk/>
            <pc:sldMk cId="0" sldId="269"/>
            <ac:cxnSpMk id="10" creationId="{8D54A2E0-6F8D-DF08-8721-FA729C25E033}"/>
          </ac:cxnSpMkLst>
        </pc:cxnChg>
        <pc:cxnChg chg="add mod">
          <ac:chgData name="Trân Nguyễn" userId="c234c5dd4f123202" providerId="LiveId" clId="{A45EFA09-0AA1-4D3B-AA6D-BD5B5BBC90F6}" dt="2022-07-02T08:08:36.287" v="2981" actId="164"/>
          <ac:cxnSpMkLst>
            <pc:docMk/>
            <pc:sldMk cId="0" sldId="269"/>
            <ac:cxnSpMk id="15" creationId="{D2DA4626-BD7E-81FB-C622-217E8A99F7C3}"/>
          </ac:cxnSpMkLst>
        </pc:cxnChg>
      </pc:sldChg>
      <pc:sldChg chg="del">
        <pc:chgData name="Trân Nguyễn" userId="c234c5dd4f123202" providerId="LiveId" clId="{A45EFA09-0AA1-4D3B-AA6D-BD5B5BBC90F6}" dt="2022-07-02T07:21:25.950" v="2134" actId="47"/>
        <pc:sldMkLst>
          <pc:docMk/>
          <pc:sldMk cId="0" sldId="270"/>
        </pc:sldMkLst>
      </pc:sldChg>
      <pc:sldChg chg="addSp delSp modSp mod ord modTransition addAnim delAnim modAnim">
        <pc:chgData name="Trân Nguyễn" userId="c234c5dd4f123202" providerId="LiveId" clId="{A45EFA09-0AA1-4D3B-AA6D-BD5B5BBC90F6}" dt="2022-07-02T08:16:15.074" v="3028"/>
        <pc:sldMkLst>
          <pc:docMk/>
          <pc:sldMk cId="0" sldId="271"/>
        </pc:sldMkLst>
        <pc:spChg chg="add del">
          <ac:chgData name="Trân Nguyễn" userId="c234c5dd4f123202" providerId="LiveId" clId="{A45EFA09-0AA1-4D3B-AA6D-BD5B5BBC90F6}" dt="2022-07-02T05:28:35.398" v="817" actId="478"/>
          <ac:spMkLst>
            <pc:docMk/>
            <pc:sldMk cId="0" sldId="271"/>
            <ac:spMk id="2" creationId="{00000000-0000-0000-0000-000000000000}"/>
          </ac:spMkLst>
        </pc:spChg>
        <pc:spChg chg="add del">
          <ac:chgData name="Trân Nguyễn" userId="c234c5dd4f123202" providerId="LiveId" clId="{A45EFA09-0AA1-4D3B-AA6D-BD5B5BBC90F6}" dt="2022-07-02T05:28:35.398" v="817" actId="478"/>
          <ac:spMkLst>
            <pc:docMk/>
            <pc:sldMk cId="0" sldId="271"/>
            <ac:spMk id="3" creationId="{00000000-0000-0000-0000-000000000000}"/>
          </ac:spMkLst>
        </pc:spChg>
        <pc:spChg chg="add del">
          <ac:chgData name="Trân Nguyễn" userId="c234c5dd4f123202" providerId="LiveId" clId="{A45EFA09-0AA1-4D3B-AA6D-BD5B5BBC90F6}" dt="2022-07-02T05:28:35.398" v="817" actId="478"/>
          <ac:spMkLst>
            <pc:docMk/>
            <pc:sldMk cId="0" sldId="271"/>
            <ac:spMk id="16" creationId="{00000000-0000-0000-0000-000000000000}"/>
          </ac:spMkLst>
        </pc:spChg>
        <pc:spChg chg="add del">
          <ac:chgData name="Trân Nguyễn" userId="c234c5dd4f123202" providerId="LiveId" clId="{A45EFA09-0AA1-4D3B-AA6D-BD5B5BBC90F6}" dt="2022-07-02T05:28:35.398" v="817" actId="478"/>
          <ac:spMkLst>
            <pc:docMk/>
            <pc:sldMk cId="0" sldId="271"/>
            <ac:spMk id="17" creationId="{00000000-0000-0000-0000-000000000000}"/>
          </ac:spMkLst>
        </pc:spChg>
        <pc:spChg chg="add del">
          <ac:chgData name="Trân Nguyễn" userId="c234c5dd4f123202" providerId="LiveId" clId="{A45EFA09-0AA1-4D3B-AA6D-BD5B5BBC90F6}" dt="2022-07-02T05:28:35.398" v="817" actId="478"/>
          <ac:spMkLst>
            <pc:docMk/>
            <pc:sldMk cId="0" sldId="271"/>
            <ac:spMk id="18" creationId="{00000000-0000-0000-0000-000000000000}"/>
          </ac:spMkLst>
        </pc:spChg>
        <pc:spChg chg="add del">
          <ac:chgData name="Trân Nguyễn" userId="c234c5dd4f123202" providerId="LiveId" clId="{A45EFA09-0AA1-4D3B-AA6D-BD5B5BBC90F6}" dt="2022-07-02T05:28:35.398" v="817" actId="478"/>
          <ac:spMkLst>
            <pc:docMk/>
            <pc:sldMk cId="0" sldId="271"/>
            <ac:spMk id="19" creationId="{00000000-0000-0000-0000-000000000000}"/>
          </ac:spMkLst>
        </pc:spChg>
        <pc:spChg chg="add del mod">
          <ac:chgData name="Trân Nguyễn" userId="c234c5dd4f123202" providerId="LiveId" clId="{A45EFA09-0AA1-4D3B-AA6D-BD5B5BBC90F6}" dt="2022-07-02T08:15:03.429" v="3015" actId="164"/>
          <ac:spMkLst>
            <pc:docMk/>
            <pc:sldMk cId="0" sldId="271"/>
            <ac:spMk id="21" creationId="{B80ECFB5-7EB5-153A-5F25-64E5FCF803BC}"/>
          </ac:spMkLst>
        </pc:spChg>
        <pc:spChg chg="add del">
          <ac:chgData name="Trân Nguyễn" userId="c234c5dd4f123202" providerId="LiveId" clId="{A45EFA09-0AA1-4D3B-AA6D-BD5B5BBC90F6}" dt="2022-07-02T05:31:27.204" v="840" actId="22"/>
          <ac:spMkLst>
            <pc:docMk/>
            <pc:sldMk cId="0" sldId="271"/>
            <ac:spMk id="23" creationId="{BC81F583-AD76-A0CF-C59B-8D93C70B5FF7}"/>
          </ac:spMkLst>
        </pc:spChg>
        <pc:spChg chg="add del mod">
          <ac:chgData name="Trân Nguyễn" userId="c234c5dd4f123202" providerId="LiveId" clId="{A45EFA09-0AA1-4D3B-AA6D-BD5B5BBC90F6}" dt="2022-07-02T08:13:28.479" v="3006" actId="164"/>
          <ac:spMkLst>
            <pc:docMk/>
            <pc:sldMk cId="0" sldId="271"/>
            <ac:spMk id="24" creationId="{A169973E-F72D-152B-794E-720C6CA24365}"/>
          </ac:spMkLst>
        </pc:spChg>
        <pc:spChg chg="add del mod">
          <ac:chgData name="Trân Nguyễn" userId="c234c5dd4f123202" providerId="LiveId" clId="{A45EFA09-0AA1-4D3B-AA6D-BD5B5BBC90F6}" dt="2022-07-02T08:13:28.479" v="3006" actId="164"/>
          <ac:spMkLst>
            <pc:docMk/>
            <pc:sldMk cId="0" sldId="271"/>
            <ac:spMk id="25" creationId="{3B17C948-4114-09C1-0E0F-A4E97028B27E}"/>
          </ac:spMkLst>
        </pc:spChg>
        <pc:spChg chg="add del mod">
          <ac:chgData name="Trân Nguyễn" userId="c234c5dd4f123202" providerId="LiveId" clId="{A45EFA09-0AA1-4D3B-AA6D-BD5B5BBC90F6}" dt="2022-07-02T06:04:03.714" v="2059" actId="1076"/>
          <ac:spMkLst>
            <pc:docMk/>
            <pc:sldMk cId="0" sldId="271"/>
            <ac:spMk id="26" creationId="{F3151AE8-88E5-7A9B-45C9-0FA08D452130}"/>
          </ac:spMkLst>
        </pc:spChg>
        <pc:spChg chg="add del mod">
          <ac:chgData name="Trân Nguyễn" userId="c234c5dd4f123202" providerId="LiveId" clId="{A45EFA09-0AA1-4D3B-AA6D-BD5B5BBC90F6}" dt="2022-07-02T08:15:03.429" v="3015" actId="164"/>
          <ac:spMkLst>
            <pc:docMk/>
            <pc:sldMk cId="0" sldId="271"/>
            <ac:spMk id="27" creationId="{AD35AB88-BAA4-9CA4-EEF2-D9F7F8E8A422}"/>
          </ac:spMkLst>
        </pc:spChg>
        <pc:spChg chg="add del mod">
          <ac:chgData name="Trân Nguyễn" userId="c234c5dd4f123202" providerId="LiveId" clId="{A45EFA09-0AA1-4D3B-AA6D-BD5B5BBC90F6}" dt="2022-07-02T08:15:03.429" v="3015" actId="164"/>
          <ac:spMkLst>
            <pc:docMk/>
            <pc:sldMk cId="0" sldId="271"/>
            <ac:spMk id="28" creationId="{426FB2DE-C5F6-1437-AF3A-775300095906}"/>
          </ac:spMkLst>
        </pc:spChg>
        <pc:spChg chg="add mod">
          <ac:chgData name="Trân Nguyễn" userId="c234c5dd4f123202" providerId="LiveId" clId="{A45EFA09-0AA1-4D3B-AA6D-BD5B5BBC90F6}" dt="2022-07-02T08:15:03.429" v="3015" actId="164"/>
          <ac:spMkLst>
            <pc:docMk/>
            <pc:sldMk cId="0" sldId="271"/>
            <ac:spMk id="29" creationId="{7DFFD786-A44B-AECE-3E88-3720CDB6C3E9}"/>
          </ac:spMkLst>
        </pc:spChg>
        <pc:spChg chg="add mod">
          <ac:chgData name="Trân Nguyễn" userId="c234c5dd4f123202" providerId="LiveId" clId="{A45EFA09-0AA1-4D3B-AA6D-BD5B5BBC90F6}" dt="2022-07-02T05:51:23.488" v="1216" actId="1076"/>
          <ac:spMkLst>
            <pc:docMk/>
            <pc:sldMk cId="0" sldId="271"/>
            <ac:spMk id="30" creationId="{3AFA9DF7-D37D-78BB-9E08-76E3F961BBD8}"/>
          </ac:spMkLst>
        </pc:spChg>
        <pc:spChg chg="add del mod">
          <ac:chgData name="Trân Nguyễn" userId="c234c5dd4f123202" providerId="LiveId" clId="{A45EFA09-0AA1-4D3B-AA6D-BD5B5BBC90F6}" dt="2022-07-02T05:41:09.344" v="1098" actId="478"/>
          <ac:spMkLst>
            <pc:docMk/>
            <pc:sldMk cId="0" sldId="271"/>
            <ac:spMk id="34" creationId="{BEAE2AF8-04ED-72B4-8F7A-7C770290EE59}"/>
          </ac:spMkLst>
        </pc:spChg>
        <pc:spChg chg="add mod">
          <ac:chgData name="Trân Nguyễn" userId="c234c5dd4f123202" providerId="LiveId" clId="{A45EFA09-0AA1-4D3B-AA6D-BD5B5BBC90F6}" dt="2022-07-02T05:51:23.488" v="1216" actId="1076"/>
          <ac:spMkLst>
            <pc:docMk/>
            <pc:sldMk cId="0" sldId="271"/>
            <ac:spMk id="38" creationId="{1A414E09-835F-D028-B192-89A6B5303038}"/>
          </ac:spMkLst>
        </pc:spChg>
        <pc:spChg chg="add mod">
          <ac:chgData name="Trân Nguyễn" userId="c234c5dd4f123202" providerId="LiveId" clId="{A45EFA09-0AA1-4D3B-AA6D-BD5B5BBC90F6}" dt="2022-07-02T06:03:52.697" v="2058" actId="123"/>
          <ac:spMkLst>
            <pc:docMk/>
            <pc:sldMk cId="0" sldId="271"/>
            <ac:spMk id="40" creationId="{415012ED-FBFF-993A-4A83-C33FFBDDEA16}"/>
          </ac:spMkLst>
        </pc:spChg>
        <pc:grpChg chg="add mod">
          <ac:chgData name="Trân Nguyễn" userId="c234c5dd4f123202" providerId="LiveId" clId="{A45EFA09-0AA1-4D3B-AA6D-BD5B5BBC90F6}" dt="2022-07-02T08:13:28.479" v="3006" actId="164"/>
          <ac:grpSpMkLst>
            <pc:docMk/>
            <pc:sldMk cId="0" sldId="271"/>
            <ac:grpSpMk id="2" creationId="{73D858EA-46D1-EB2E-AAA5-2D186E7D0772}"/>
          </ac:grpSpMkLst>
        </pc:grpChg>
        <pc:grpChg chg="add mod">
          <ac:chgData name="Trân Nguyễn" userId="c234c5dd4f123202" providerId="LiveId" clId="{A45EFA09-0AA1-4D3B-AA6D-BD5B5BBC90F6}" dt="2022-07-02T08:14:51.407" v="3013" actId="164"/>
          <ac:grpSpMkLst>
            <pc:docMk/>
            <pc:sldMk cId="0" sldId="271"/>
            <ac:grpSpMk id="3" creationId="{F27E3FBC-DD40-1BED-499F-F9526551BF8E}"/>
          </ac:grpSpMkLst>
        </pc:grpChg>
        <pc:grpChg chg="add del">
          <ac:chgData name="Trân Nguyễn" userId="c234c5dd4f123202" providerId="LiveId" clId="{A45EFA09-0AA1-4D3B-AA6D-BD5B5BBC90F6}" dt="2022-07-02T05:28:35.398" v="817" actId="478"/>
          <ac:grpSpMkLst>
            <pc:docMk/>
            <pc:sldMk cId="0" sldId="271"/>
            <ac:grpSpMk id="4" creationId="{00000000-0000-0000-0000-000000000000}"/>
          </ac:grpSpMkLst>
        </pc:grpChg>
        <pc:grpChg chg="add mod">
          <ac:chgData name="Trân Nguyễn" userId="c234c5dd4f123202" providerId="LiveId" clId="{A45EFA09-0AA1-4D3B-AA6D-BD5B5BBC90F6}" dt="2022-07-02T08:15:03.429" v="3015" actId="164"/>
          <ac:grpSpMkLst>
            <pc:docMk/>
            <pc:sldMk cId="0" sldId="271"/>
            <ac:grpSpMk id="4" creationId="{70072782-7A4C-60B6-943B-D0CB67CFE8EC}"/>
          </ac:grpSpMkLst>
        </pc:grpChg>
        <pc:graphicFrameChg chg="add del mod modGraphic">
          <ac:chgData name="Trân Nguyễn" userId="c234c5dd4f123202" providerId="LiveId" clId="{A45EFA09-0AA1-4D3B-AA6D-BD5B5BBC90F6}" dt="2022-07-02T05:27:56.289" v="813" actId="3680"/>
          <ac:graphicFrameMkLst>
            <pc:docMk/>
            <pc:sldMk cId="0" sldId="271"/>
            <ac:graphicFrameMk id="20" creationId="{1B71610F-5538-907A-22A3-AF9AC71F6552}"/>
          </ac:graphicFrameMkLst>
        </pc:graphicFrameChg>
        <pc:cxnChg chg="add del mod">
          <ac:chgData name="Trân Nguyễn" userId="c234c5dd4f123202" providerId="LiveId" clId="{A45EFA09-0AA1-4D3B-AA6D-BD5B5BBC90F6}" dt="2022-07-02T05:41:37.592" v="1117" actId="478"/>
          <ac:cxnSpMkLst>
            <pc:docMk/>
            <pc:sldMk cId="0" sldId="271"/>
            <ac:cxnSpMk id="31" creationId="{DBBC97E7-0FC6-B9D0-8C17-8714E276341D}"/>
          </ac:cxnSpMkLst>
        </pc:cxnChg>
        <pc:cxnChg chg="add mod">
          <ac:chgData name="Trân Nguyễn" userId="c234c5dd4f123202" providerId="LiveId" clId="{A45EFA09-0AA1-4D3B-AA6D-BD5B5BBC90F6}" dt="2022-07-02T08:15:03.429" v="3015" actId="164"/>
          <ac:cxnSpMkLst>
            <pc:docMk/>
            <pc:sldMk cId="0" sldId="271"/>
            <ac:cxnSpMk id="36" creationId="{E17B795D-C438-9108-06D2-98199046DB7B}"/>
          </ac:cxnSpMkLst>
        </pc:cxnChg>
        <pc:cxnChg chg="add mod">
          <ac:chgData name="Trân Nguyễn" userId="c234c5dd4f123202" providerId="LiveId" clId="{A45EFA09-0AA1-4D3B-AA6D-BD5B5BBC90F6}" dt="2022-07-02T08:15:03.429" v="3015" actId="164"/>
          <ac:cxnSpMkLst>
            <pc:docMk/>
            <pc:sldMk cId="0" sldId="271"/>
            <ac:cxnSpMk id="39" creationId="{F72F49E0-9B94-C326-2C2C-FFBACA88DC2C}"/>
          </ac:cxnSpMkLst>
        </pc:cxnChg>
      </pc:sldChg>
      <pc:sldChg chg="del">
        <pc:chgData name="Trân Nguyễn" userId="c234c5dd4f123202" providerId="LiveId" clId="{A45EFA09-0AA1-4D3B-AA6D-BD5B5BBC90F6}" dt="2022-07-02T07:21:26.833" v="2135" actId="47"/>
        <pc:sldMkLst>
          <pc:docMk/>
          <pc:sldMk cId="0" sldId="272"/>
        </pc:sldMkLst>
      </pc:sldChg>
      <pc:sldChg chg="del">
        <pc:chgData name="Trân Nguyễn" userId="c234c5dd4f123202" providerId="LiveId" clId="{A45EFA09-0AA1-4D3B-AA6D-BD5B5BBC90F6}" dt="2022-07-02T07:21:27.994" v="2137" actId="47"/>
        <pc:sldMkLst>
          <pc:docMk/>
          <pc:sldMk cId="0" sldId="273"/>
        </pc:sldMkLst>
      </pc:sldChg>
      <pc:sldChg chg="del">
        <pc:chgData name="Trân Nguyễn" userId="c234c5dd4f123202" providerId="LiveId" clId="{A45EFA09-0AA1-4D3B-AA6D-BD5B5BBC90F6}" dt="2022-07-02T07:21:28.358" v="2138" actId="47"/>
        <pc:sldMkLst>
          <pc:docMk/>
          <pc:sldMk cId="0" sldId="274"/>
        </pc:sldMkLst>
      </pc:sldChg>
      <pc:sldChg chg="del">
        <pc:chgData name="Trân Nguyễn" userId="c234c5dd4f123202" providerId="LiveId" clId="{A45EFA09-0AA1-4D3B-AA6D-BD5B5BBC90F6}" dt="2022-07-02T07:21:28.789" v="2139" actId="47"/>
        <pc:sldMkLst>
          <pc:docMk/>
          <pc:sldMk cId="0" sldId="275"/>
        </pc:sldMkLst>
      </pc:sldChg>
      <pc:sldChg chg="del">
        <pc:chgData name="Trân Nguyễn" userId="c234c5dd4f123202" providerId="LiveId" clId="{A45EFA09-0AA1-4D3B-AA6D-BD5B5BBC90F6}" dt="2022-07-02T07:21:29.167" v="2140" actId="47"/>
        <pc:sldMkLst>
          <pc:docMk/>
          <pc:sldMk cId="0" sldId="276"/>
        </pc:sldMkLst>
      </pc:sldChg>
      <pc:sldChg chg="del">
        <pc:chgData name="Trân Nguyễn" userId="c234c5dd4f123202" providerId="LiveId" clId="{A45EFA09-0AA1-4D3B-AA6D-BD5B5BBC90F6}" dt="2022-07-02T07:21:29.625" v="2141" actId="47"/>
        <pc:sldMkLst>
          <pc:docMk/>
          <pc:sldMk cId="0" sldId="277"/>
        </pc:sldMkLst>
      </pc:sldChg>
      <pc:sldChg chg="modSp mod ord modAnim">
        <pc:chgData name="Trân Nguyễn" userId="c234c5dd4f123202" providerId="LiveId" clId="{A45EFA09-0AA1-4D3B-AA6D-BD5B5BBC90F6}" dt="2022-07-02T04:43:42.324" v="555"/>
        <pc:sldMkLst>
          <pc:docMk/>
          <pc:sldMk cId="0" sldId="278"/>
        </pc:sldMkLst>
        <pc:spChg chg="mod">
          <ac:chgData name="Trân Nguyễn" userId="c234c5dd4f123202" providerId="LiveId" clId="{A45EFA09-0AA1-4D3B-AA6D-BD5B5BBC90F6}" dt="2022-07-02T04:42:42.327" v="452" actId="1076"/>
          <ac:spMkLst>
            <pc:docMk/>
            <pc:sldMk cId="0" sldId="278"/>
            <ac:spMk id="2" creationId="{00000000-0000-0000-0000-000000000000}"/>
          </ac:spMkLst>
        </pc:spChg>
        <pc:spChg chg="mod">
          <ac:chgData name="Trân Nguyễn" userId="c234c5dd4f123202" providerId="LiveId" clId="{A45EFA09-0AA1-4D3B-AA6D-BD5B5BBC90F6}" dt="2022-07-02T04:43:11.390" v="522" actId="404"/>
          <ac:spMkLst>
            <pc:docMk/>
            <pc:sldMk cId="0" sldId="278"/>
            <ac:spMk id="3" creationId="{00000000-0000-0000-0000-000000000000}"/>
          </ac:spMkLst>
        </pc:spChg>
        <pc:spChg chg="mod">
          <ac:chgData name="Trân Nguyễn" userId="c234c5dd4f123202" providerId="LiveId" clId="{A45EFA09-0AA1-4D3B-AA6D-BD5B5BBC90F6}" dt="2022-07-02T04:42:25.715" v="448" actId="1076"/>
          <ac:spMkLst>
            <pc:docMk/>
            <pc:sldMk cId="0" sldId="278"/>
            <ac:spMk id="7" creationId="{00000000-0000-0000-0000-000000000000}"/>
          </ac:spMkLst>
        </pc:spChg>
        <pc:spChg chg="mod">
          <ac:chgData name="Trân Nguyễn" userId="c234c5dd4f123202" providerId="LiveId" clId="{A45EFA09-0AA1-4D3B-AA6D-BD5B5BBC90F6}" dt="2022-07-02T04:43:29.372" v="553" actId="255"/>
          <ac:spMkLst>
            <pc:docMk/>
            <pc:sldMk cId="0" sldId="278"/>
            <ac:spMk id="8" creationId="{00000000-0000-0000-0000-000000000000}"/>
          </ac:spMkLst>
        </pc:spChg>
      </pc:sldChg>
      <pc:sldChg chg="modSp mod ord modAnim">
        <pc:chgData name="Trân Nguyễn" userId="c234c5dd4f123202" providerId="LiveId" clId="{A45EFA09-0AA1-4D3B-AA6D-BD5B5BBC90F6}" dt="2022-07-02T04:46:40.826" v="652"/>
        <pc:sldMkLst>
          <pc:docMk/>
          <pc:sldMk cId="0" sldId="279"/>
        </pc:sldMkLst>
        <pc:spChg chg="mod">
          <ac:chgData name="Trân Nguyễn" userId="c234c5dd4f123202" providerId="LiveId" clId="{A45EFA09-0AA1-4D3B-AA6D-BD5B5BBC90F6}" dt="2022-07-02T04:46:12.660" v="648" actId="14100"/>
          <ac:spMkLst>
            <pc:docMk/>
            <pc:sldMk cId="0" sldId="279"/>
            <ac:spMk id="5" creationId="{00000000-0000-0000-0000-000000000000}"/>
          </ac:spMkLst>
        </pc:spChg>
        <pc:spChg chg="mod">
          <ac:chgData name="Trân Nguyễn" userId="c234c5dd4f123202" providerId="LiveId" clId="{A45EFA09-0AA1-4D3B-AA6D-BD5B5BBC90F6}" dt="2022-07-02T04:46:17.777" v="650" actId="14100"/>
          <ac:spMkLst>
            <pc:docMk/>
            <pc:sldMk cId="0" sldId="279"/>
            <ac:spMk id="8" creationId="{00000000-0000-0000-0000-000000000000}"/>
          </ac:spMkLst>
        </pc:spChg>
        <pc:spChg chg="mod">
          <ac:chgData name="Trân Nguyễn" userId="c234c5dd4f123202" providerId="LiveId" clId="{A45EFA09-0AA1-4D3B-AA6D-BD5B5BBC90F6}" dt="2022-07-02T04:46:14.795" v="649" actId="14100"/>
          <ac:spMkLst>
            <pc:docMk/>
            <pc:sldMk cId="0" sldId="279"/>
            <ac:spMk id="11" creationId="{00000000-0000-0000-0000-000000000000}"/>
          </ac:spMkLst>
        </pc:spChg>
        <pc:spChg chg="mod">
          <ac:chgData name="Trân Nguyễn" userId="c234c5dd4f123202" providerId="LiveId" clId="{A45EFA09-0AA1-4D3B-AA6D-BD5B5BBC90F6}" dt="2022-07-02T04:44:06.608" v="618" actId="20577"/>
          <ac:spMkLst>
            <pc:docMk/>
            <pc:sldMk cId="0" sldId="279"/>
            <ac:spMk id="13" creationId="{00000000-0000-0000-0000-000000000000}"/>
          </ac:spMkLst>
        </pc:spChg>
      </pc:sldChg>
      <pc:sldChg chg="modSp mod ord modAnim">
        <pc:chgData name="Trân Nguyễn" userId="c234c5dd4f123202" providerId="LiveId" clId="{A45EFA09-0AA1-4D3B-AA6D-BD5B5BBC90F6}" dt="2022-07-02T04:51:17.288" v="724" actId="1076"/>
        <pc:sldMkLst>
          <pc:docMk/>
          <pc:sldMk cId="0" sldId="280"/>
        </pc:sldMkLst>
        <pc:spChg chg="mod">
          <ac:chgData name="Trân Nguyễn" userId="c234c5dd4f123202" providerId="LiveId" clId="{A45EFA09-0AA1-4D3B-AA6D-BD5B5BBC90F6}" dt="2022-07-02T04:49:53.889" v="705" actId="14100"/>
          <ac:spMkLst>
            <pc:docMk/>
            <pc:sldMk cId="0" sldId="280"/>
            <ac:spMk id="3" creationId="{00000000-0000-0000-0000-000000000000}"/>
          </ac:spMkLst>
        </pc:spChg>
        <pc:spChg chg="mod">
          <ac:chgData name="Trân Nguyễn" userId="c234c5dd4f123202" providerId="LiveId" clId="{A45EFA09-0AA1-4D3B-AA6D-BD5B5BBC90F6}" dt="2022-07-02T04:51:01.180" v="720" actId="14100"/>
          <ac:spMkLst>
            <pc:docMk/>
            <pc:sldMk cId="0" sldId="280"/>
            <ac:spMk id="4" creationId="{00000000-0000-0000-0000-000000000000}"/>
          </ac:spMkLst>
        </pc:spChg>
        <pc:spChg chg="mod">
          <ac:chgData name="Trân Nguyễn" userId="c234c5dd4f123202" providerId="LiveId" clId="{A45EFA09-0AA1-4D3B-AA6D-BD5B5BBC90F6}" dt="2022-07-02T04:50:56.237" v="718" actId="14100"/>
          <ac:spMkLst>
            <pc:docMk/>
            <pc:sldMk cId="0" sldId="280"/>
            <ac:spMk id="5" creationId="{00000000-0000-0000-0000-000000000000}"/>
          </ac:spMkLst>
        </pc:spChg>
        <pc:spChg chg="mod">
          <ac:chgData name="Trân Nguyễn" userId="c234c5dd4f123202" providerId="LiveId" clId="{A45EFA09-0AA1-4D3B-AA6D-BD5B5BBC90F6}" dt="2022-07-02T04:50:41.999" v="714" actId="14100"/>
          <ac:spMkLst>
            <pc:docMk/>
            <pc:sldMk cId="0" sldId="280"/>
            <ac:spMk id="6" creationId="{00000000-0000-0000-0000-000000000000}"/>
          </ac:spMkLst>
        </pc:spChg>
        <pc:spChg chg="mod">
          <ac:chgData name="Trân Nguyễn" userId="c234c5dd4f123202" providerId="LiveId" clId="{A45EFA09-0AA1-4D3B-AA6D-BD5B5BBC90F6}" dt="2022-07-02T04:50:23.950" v="709" actId="123"/>
          <ac:spMkLst>
            <pc:docMk/>
            <pc:sldMk cId="0" sldId="280"/>
            <ac:spMk id="7" creationId="{00000000-0000-0000-0000-000000000000}"/>
          </ac:spMkLst>
        </pc:spChg>
        <pc:spChg chg="mod">
          <ac:chgData name="Trân Nguyễn" userId="c234c5dd4f123202" providerId="LiveId" clId="{A45EFA09-0AA1-4D3B-AA6D-BD5B5BBC90F6}" dt="2022-07-02T04:50:28.878" v="710" actId="123"/>
          <ac:spMkLst>
            <pc:docMk/>
            <pc:sldMk cId="0" sldId="280"/>
            <ac:spMk id="8" creationId="{00000000-0000-0000-0000-000000000000}"/>
          </ac:spMkLst>
        </pc:spChg>
        <pc:spChg chg="mod">
          <ac:chgData name="Trân Nguyễn" userId="c234c5dd4f123202" providerId="LiveId" clId="{A45EFA09-0AA1-4D3B-AA6D-BD5B5BBC90F6}" dt="2022-07-02T04:50:53.527" v="717" actId="1076"/>
          <ac:spMkLst>
            <pc:docMk/>
            <pc:sldMk cId="0" sldId="280"/>
            <ac:spMk id="9" creationId="{00000000-0000-0000-0000-000000000000}"/>
          </ac:spMkLst>
        </pc:spChg>
        <pc:spChg chg="mod">
          <ac:chgData name="Trân Nguyễn" userId="c234c5dd4f123202" providerId="LiveId" clId="{A45EFA09-0AA1-4D3B-AA6D-BD5B5BBC90F6}" dt="2022-07-02T04:51:17.288" v="724" actId="1076"/>
          <ac:spMkLst>
            <pc:docMk/>
            <pc:sldMk cId="0" sldId="280"/>
            <ac:spMk id="10" creationId="{00000000-0000-0000-0000-000000000000}"/>
          </ac:spMkLst>
        </pc:spChg>
        <pc:spChg chg="mod">
          <ac:chgData name="Trân Nguyễn" userId="c234c5dd4f123202" providerId="LiveId" clId="{A45EFA09-0AA1-4D3B-AA6D-BD5B5BBC90F6}" dt="2022-07-02T04:47:12.784" v="684" actId="20577"/>
          <ac:spMkLst>
            <pc:docMk/>
            <pc:sldMk cId="0" sldId="280"/>
            <ac:spMk id="11" creationId="{00000000-0000-0000-0000-000000000000}"/>
          </ac:spMkLst>
        </pc:spChg>
      </pc:sldChg>
      <pc:sldChg chg="modSp mod ord">
        <pc:chgData name="Trân Nguyễn" userId="c234c5dd4f123202" providerId="LiveId" clId="{A45EFA09-0AA1-4D3B-AA6D-BD5B5BBC90F6}" dt="2022-07-02T08:30:17.712" v="3068" actId="20577"/>
        <pc:sldMkLst>
          <pc:docMk/>
          <pc:sldMk cId="0" sldId="281"/>
        </pc:sldMkLst>
        <pc:spChg chg="mod">
          <ac:chgData name="Trân Nguyễn" userId="c234c5dd4f123202" providerId="LiveId" clId="{A45EFA09-0AA1-4D3B-AA6D-BD5B5BBC90F6}" dt="2022-07-02T08:30:17.712" v="3068" actId="20577"/>
          <ac:spMkLst>
            <pc:docMk/>
            <pc:sldMk cId="0" sldId="281"/>
            <ac:spMk id="5" creationId="{00000000-0000-0000-0000-000000000000}"/>
          </ac:spMkLst>
        </pc:spChg>
      </pc:sldChg>
      <pc:sldChg chg="modSp ord modAnim">
        <pc:chgData name="Trân Nguyễn" userId="c234c5dd4f123202" providerId="LiveId" clId="{A45EFA09-0AA1-4D3B-AA6D-BD5B5BBC90F6}" dt="2022-07-02T08:30:12.474" v="3066"/>
        <pc:sldMkLst>
          <pc:docMk/>
          <pc:sldMk cId="0" sldId="282"/>
        </pc:sldMkLst>
        <pc:spChg chg="mod">
          <ac:chgData name="Trân Nguyễn" userId="c234c5dd4f123202" providerId="LiveId" clId="{A45EFA09-0AA1-4D3B-AA6D-BD5B5BBC90F6}" dt="2022-07-02T08:19:06.589" v="3051" actId="207"/>
          <ac:spMkLst>
            <pc:docMk/>
            <pc:sldMk cId="0" sldId="282"/>
            <ac:spMk id="9" creationId="{00000000-0000-0000-0000-000000000000}"/>
          </ac:spMkLst>
        </pc:spChg>
      </pc:sldChg>
      <pc:sldChg chg="modSp mod modAnim">
        <pc:chgData name="Trân Nguyễn" userId="c234c5dd4f123202" providerId="LiveId" clId="{A45EFA09-0AA1-4D3B-AA6D-BD5B5BBC90F6}" dt="2022-07-02T07:45:49.513" v="2810"/>
        <pc:sldMkLst>
          <pc:docMk/>
          <pc:sldMk cId="0" sldId="283"/>
        </pc:sldMkLst>
        <pc:spChg chg="mod">
          <ac:chgData name="Trân Nguyễn" userId="c234c5dd4f123202" providerId="LiveId" clId="{A45EFA09-0AA1-4D3B-AA6D-BD5B5BBC90F6}" dt="2022-07-02T07:28:26.904" v="2568" actId="20577"/>
          <ac:spMkLst>
            <pc:docMk/>
            <pc:sldMk cId="0" sldId="283"/>
            <ac:spMk id="8" creationId="{00000000-0000-0000-0000-000000000000}"/>
          </ac:spMkLst>
        </pc:spChg>
        <pc:grpChg chg="mod">
          <ac:chgData name="Trân Nguyễn" userId="c234c5dd4f123202" providerId="LiveId" clId="{A45EFA09-0AA1-4D3B-AA6D-BD5B5BBC90F6}" dt="2022-07-02T07:28:01.506" v="2523" actId="1076"/>
          <ac:grpSpMkLst>
            <pc:docMk/>
            <pc:sldMk cId="0" sldId="283"/>
            <ac:grpSpMk id="6" creationId="{00000000-0000-0000-0000-000000000000}"/>
          </ac:grpSpMkLst>
        </pc:grpChg>
      </pc:sldChg>
      <pc:sldChg chg="del">
        <pc:chgData name="Trân Nguyễn" userId="c234c5dd4f123202" providerId="LiveId" clId="{A45EFA09-0AA1-4D3B-AA6D-BD5B5BBC90F6}" dt="2022-07-02T06:36:18.244" v="2069" actId="47"/>
        <pc:sldMkLst>
          <pc:docMk/>
          <pc:sldMk cId="60952866" sldId="285"/>
        </pc:sldMkLst>
      </pc:sldChg>
      <pc:sldChg chg="del">
        <pc:chgData name="Trân Nguyễn" userId="c234c5dd4f123202" providerId="LiveId" clId="{A45EFA09-0AA1-4D3B-AA6D-BD5B5BBC90F6}" dt="2022-07-02T07:21:27.217" v="2136" actId="47"/>
        <pc:sldMkLst>
          <pc:docMk/>
          <pc:sldMk cId="1930781865" sldId="286"/>
        </pc:sldMkLst>
      </pc:sldChg>
      <pc:sldChg chg="modSp mod modTransition modAnim">
        <pc:chgData name="Trân Nguyễn" userId="c234c5dd4f123202" providerId="LiveId" clId="{A45EFA09-0AA1-4D3B-AA6D-BD5B5BBC90F6}" dt="2022-07-02T08:31:52.670" v="3081" actId="20577"/>
        <pc:sldMkLst>
          <pc:docMk/>
          <pc:sldMk cId="2998431587" sldId="287"/>
        </pc:sldMkLst>
        <pc:spChg chg="mod">
          <ac:chgData name="Trân Nguyễn" userId="c234c5dd4f123202" providerId="LiveId" clId="{A45EFA09-0AA1-4D3B-AA6D-BD5B5BBC90F6}" dt="2022-07-02T08:31:52.670" v="3081" actId="20577"/>
          <ac:spMkLst>
            <pc:docMk/>
            <pc:sldMk cId="2998431587" sldId="287"/>
            <ac:spMk id="8" creationId="{00000000-0000-0000-0000-000000000000}"/>
          </ac:spMkLst>
        </pc:spChg>
      </pc:sldChg>
      <pc:sldChg chg="addSp delSp modSp mod">
        <pc:chgData name="Trân Nguyễn" userId="c234c5dd4f123202" providerId="LiveId" clId="{A45EFA09-0AA1-4D3B-AA6D-BD5B5BBC90F6}" dt="2022-07-02T07:46:43.469" v="2847" actId="29295"/>
        <pc:sldMkLst>
          <pc:docMk/>
          <pc:sldMk cId="4048215202" sldId="288"/>
        </pc:sldMkLst>
        <pc:spChg chg="mod">
          <ac:chgData name="Trân Nguyễn" userId="c234c5dd4f123202" providerId="LiveId" clId="{A45EFA09-0AA1-4D3B-AA6D-BD5B5BBC90F6}" dt="2022-07-02T07:46:21.113" v="2812" actId="1076"/>
          <ac:spMkLst>
            <pc:docMk/>
            <pc:sldMk cId="4048215202" sldId="288"/>
            <ac:spMk id="4" creationId="{00000000-0000-0000-0000-000000000000}"/>
          </ac:spMkLst>
        </pc:spChg>
        <pc:spChg chg="mod">
          <ac:chgData name="Trân Nguyễn" userId="c234c5dd4f123202" providerId="LiveId" clId="{A45EFA09-0AA1-4D3B-AA6D-BD5B5BBC90F6}" dt="2022-07-02T06:11:50.192" v="2068" actId="403"/>
          <ac:spMkLst>
            <pc:docMk/>
            <pc:sldMk cId="4048215202" sldId="288"/>
            <ac:spMk id="6" creationId="{59381733-48D5-3D39-27CE-6FEF5C2F5477}"/>
          </ac:spMkLst>
        </pc:spChg>
        <pc:picChg chg="del mod ord">
          <ac:chgData name="Trân Nguyễn" userId="c234c5dd4f123202" providerId="LiveId" clId="{A45EFA09-0AA1-4D3B-AA6D-BD5B5BBC90F6}" dt="2022-07-02T07:20:01.480" v="2117" actId="478"/>
          <ac:picMkLst>
            <pc:docMk/>
            <pc:sldMk cId="4048215202" sldId="288"/>
            <ac:picMk id="2" creationId="{00000000-0000-0000-0000-000000000000}"/>
          </ac:picMkLst>
        </pc:picChg>
        <pc:picChg chg="add mod ord">
          <ac:chgData name="Trân Nguyễn" userId="c234c5dd4f123202" providerId="LiveId" clId="{A45EFA09-0AA1-4D3B-AA6D-BD5B5BBC90F6}" dt="2022-07-02T07:46:43.469" v="2847" actId="29295"/>
          <ac:picMkLst>
            <pc:docMk/>
            <pc:sldMk cId="4048215202" sldId="288"/>
            <ac:picMk id="7" creationId="{C8673A68-CA2C-C66B-DA68-188CB69873EA}"/>
          </ac:picMkLst>
        </pc:picChg>
      </pc:sldChg>
      <pc:sldChg chg="addSp modSp mod modAnim">
        <pc:chgData name="Trân Nguyễn" userId="c234c5dd4f123202" providerId="LiveId" clId="{A45EFA09-0AA1-4D3B-AA6D-BD5B5BBC90F6}" dt="2022-07-02T08:04:48.233" v="2945"/>
        <pc:sldMkLst>
          <pc:docMk/>
          <pc:sldMk cId="0" sldId="289"/>
        </pc:sldMkLst>
        <pc:spChg chg="mod">
          <ac:chgData name="Trân Nguyễn" userId="c234c5dd4f123202" providerId="LiveId" clId="{A45EFA09-0AA1-4D3B-AA6D-BD5B5BBC90F6}" dt="2022-07-02T08:00:40.062" v="2924" actId="164"/>
          <ac:spMkLst>
            <pc:docMk/>
            <pc:sldMk cId="0" sldId="289"/>
            <ac:spMk id="5" creationId="{3589F670-42B9-4D73-5EFA-445B4D3ACFAC}"/>
          </ac:spMkLst>
        </pc:spChg>
        <pc:spChg chg="mod">
          <ac:chgData name="Trân Nguyễn" userId="c234c5dd4f123202" providerId="LiveId" clId="{A45EFA09-0AA1-4D3B-AA6D-BD5B5BBC90F6}" dt="2022-07-02T08:01:44.220" v="2931" actId="1076"/>
          <ac:spMkLst>
            <pc:docMk/>
            <pc:sldMk cId="0" sldId="289"/>
            <ac:spMk id="14" creationId="{E1DB2E3A-FFC3-D13D-F9F2-AEFAFD0673F7}"/>
          </ac:spMkLst>
        </pc:spChg>
        <pc:spChg chg="mod">
          <ac:chgData name="Trân Nguyễn" userId="c234c5dd4f123202" providerId="LiveId" clId="{A45EFA09-0AA1-4D3B-AA6D-BD5B5BBC90F6}" dt="2022-07-02T08:00:40.062" v="2924" actId="164"/>
          <ac:spMkLst>
            <pc:docMk/>
            <pc:sldMk cId="0" sldId="289"/>
            <ac:spMk id="19" creationId="{BB635DEC-4BB4-2414-18CB-67678F7F6D0A}"/>
          </ac:spMkLst>
        </pc:spChg>
        <pc:spChg chg="mod">
          <ac:chgData name="Trân Nguyễn" userId="c234c5dd4f123202" providerId="LiveId" clId="{A45EFA09-0AA1-4D3B-AA6D-BD5B5BBC90F6}" dt="2022-07-02T08:00:40.062" v="2924" actId="164"/>
          <ac:spMkLst>
            <pc:docMk/>
            <pc:sldMk cId="0" sldId="289"/>
            <ac:spMk id="21" creationId="{06ED5B8F-3F0E-32BA-69D0-763036A1EF1A}"/>
          </ac:spMkLst>
        </pc:spChg>
        <pc:spChg chg="mod">
          <ac:chgData name="Trân Nguyễn" userId="c234c5dd4f123202" providerId="LiveId" clId="{A45EFA09-0AA1-4D3B-AA6D-BD5B5BBC90F6}" dt="2022-07-02T08:00:40.062" v="2924" actId="164"/>
          <ac:spMkLst>
            <pc:docMk/>
            <pc:sldMk cId="0" sldId="289"/>
            <ac:spMk id="22" creationId="{D486FD83-7D78-6133-F7CE-0EFB88D892C0}"/>
          </ac:spMkLst>
        </pc:spChg>
        <pc:grpChg chg="add mod">
          <ac:chgData name="Trân Nguyễn" userId="c234c5dd4f123202" providerId="LiveId" clId="{A45EFA09-0AA1-4D3B-AA6D-BD5B5BBC90F6}" dt="2022-07-02T08:00:54.207" v="2925" actId="1076"/>
          <ac:grpSpMkLst>
            <pc:docMk/>
            <pc:sldMk cId="0" sldId="289"/>
            <ac:grpSpMk id="6" creationId="{7B735F4F-32AE-82E4-615E-FB49A5FC937E}"/>
          </ac:grpSpMkLst>
        </pc:grpChg>
        <pc:cxnChg chg="mod">
          <ac:chgData name="Trân Nguyễn" userId="c234c5dd4f123202" providerId="LiveId" clId="{A45EFA09-0AA1-4D3B-AA6D-BD5B5BBC90F6}" dt="2022-07-02T08:00:40.062" v="2924" actId="164"/>
          <ac:cxnSpMkLst>
            <pc:docMk/>
            <pc:sldMk cId="0" sldId="289"/>
            <ac:cxnSpMk id="7" creationId="{E69149DB-AB2A-C26C-598C-3DD73B9B67B5}"/>
          </ac:cxnSpMkLst>
        </pc:cxnChg>
      </pc:sldChg>
      <pc:sldChg chg="addSp modSp mod modTransition modAnim">
        <pc:chgData name="Trân Nguyễn" userId="c234c5dd4f123202" providerId="LiveId" clId="{A45EFA09-0AA1-4D3B-AA6D-BD5B5BBC90F6}" dt="2022-07-02T08:06:40.704" v="2964"/>
        <pc:sldMkLst>
          <pc:docMk/>
          <pc:sldMk cId="759389336" sldId="290"/>
        </pc:sldMkLst>
        <pc:spChg chg="mod">
          <ac:chgData name="Trân Nguyễn" userId="c234c5dd4f123202" providerId="LiveId" clId="{A45EFA09-0AA1-4D3B-AA6D-BD5B5BBC90F6}" dt="2022-07-02T08:05:40.254" v="2950" actId="1076"/>
          <ac:spMkLst>
            <pc:docMk/>
            <pc:sldMk cId="759389336" sldId="290"/>
            <ac:spMk id="2" creationId="{00000000-0000-0000-0000-000000000000}"/>
          </ac:spMkLst>
        </pc:spChg>
        <pc:spChg chg="add mod">
          <ac:chgData name="Trân Nguyễn" userId="c234c5dd4f123202" providerId="LiveId" clId="{A45EFA09-0AA1-4D3B-AA6D-BD5B5BBC90F6}" dt="2022-07-02T08:06:28.971" v="2962" actId="1076"/>
          <ac:spMkLst>
            <pc:docMk/>
            <pc:sldMk cId="759389336" sldId="290"/>
            <ac:spMk id="11" creationId="{8F00AF14-F7CE-A551-23B2-727DBDE01555}"/>
          </ac:spMkLst>
        </pc:spChg>
        <pc:spChg chg="add mod">
          <ac:chgData name="Trân Nguyễn" userId="c234c5dd4f123202" providerId="LiveId" clId="{A45EFA09-0AA1-4D3B-AA6D-BD5B5BBC90F6}" dt="2022-07-02T08:06:26.164" v="2960" actId="1076"/>
          <ac:spMkLst>
            <pc:docMk/>
            <pc:sldMk cId="759389336" sldId="290"/>
            <ac:spMk id="12" creationId="{FDEDE5A9-7EE2-8C52-0A1B-CDCF83D69D3B}"/>
          </ac:spMkLst>
        </pc:spChg>
        <pc:spChg chg="add mod">
          <ac:chgData name="Trân Nguyễn" userId="c234c5dd4f123202" providerId="LiveId" clId="{A45EFA09-0AA1-4D3B-AA6D-BD5B5BBC90F6}" dt="2022-07-02T08:05:34.539" v="2947" actId="164"/>
          <ac:spMkLst>
            <pc:docMk/>
            <pc:sldMk cId="759389336" sldId="290"/>
            <ac:spMk id="14" creationId="{DF4B0AFE-4E06-CBA8-EE84-E59B9A46D3E9}"/>
          </ac:spMkLst>
        </pc:spChg>
        <pc:spChg chg="add mod">
          <ac:chgData name="Trân Nguyễn" userId="c234c5dd4f123202" providerId="LiveId" clId="{A45EFA09-0AA1-4D3B-AA6D-BD5B5BBC90F6}" dt="2022-07-02T08:05:34.539" v="2947" actId="164"/>
          <ac:spMkLst>
            <pc:docMk/>
            <pc:sldMk cId="759389336" sldId="290"/>
            <ac:spMk id="19" creationId="{55D858D9-DF60-FD6E-142B-3D9ED2A9664A}"/>
          </ac:spMkLst>
        </pc:spChg>
        <pc:spChg chg="mod">
          <ac:chgData name="Trân Nguyễn" userId="c234c5dd4f123202" providerId="LiveId" clId="{A45EFA09-0AA1-4D3B-AA6D-BD5B5BBC90F6}" dt="2022-07-02T08:05:44.611" v="2951" actId="1076"/>
          <ac:spMkLst>
            <pc:docMk/>
            <pc:sldMk cId="759389336" sldId="290"/>
            <ac:spMk id="23" creationId="{80BFF1F8-3EE1-56BF-108B-4DE304A5165F}"/>
          </ac:spMkLst>
        </pc:spChg>
        <pc:grpChg chg="add mod">
          <ac:chgData name="Trân Nguyễn" userId="c234c5dd4f123202" providerId="LiveId" clId="{A45EFA09-0AA1-4D3B-AA6D-BD5B5BBC90F6}" dt="2022-07-02T08:06:34.048" v="2963" actId="1076"/>
          <ac:grpSpMkLst>
            <pc:docMk/>
            <pc:sldMk cId="759389336" sldId="290"/>
            <ac:grpSpMk id="5" creationId="{97F7E3C6-5E20-6DF9-67F5-8B93BC32A365}"/>
          </ac:grpSpMkLst>
        </pc:grpChg>
        <pc:cxnChg chg="add mod">
          <ac:chgData name="Trân Nguyễn" userId="c234c5dd4f123202" providerId="LiveId" clId="{A45EFA09-0AA1-4D3B-AA6D-BD5B5BBC90F6}" dt="2022-07-02T08:05:34.539" v="2947" actId="164"/>
          <ac:cxnSpMkLst>
            <pc:docMk/>
            <pc:sldMk cId="759389336" sldId="290"/>
            <ac:cxnSpMk id="15" creationId="{9859EF68-46B4-6374-03D8-FEA96F2CD406}"/>
          </ac:cxnSpMkLst>
        </pc:cxnChg>
      </pc:sldChg>
      <pc:sldChg chg="add del setBg">
        <pc:chgData name="Trân Nguyễn" userId="c234c5dd4f123202" providerId="LiveId" clId="{A45EFA09-0AA1-4D3B-AA6D-BD5B5BBC90F6}" dt="2022-07-02T05:51:43.299" v="1219"/>
        <pc:sldMkLst>
          <pc:docMk/>
          <pc:sldMk cId="2338693853" sldId="291"/>
        </pc:sldMkLst>
      </pc:sldChg>
      <pc:sldChg chg="delSp modSp add mod modTransition setBg modAnim">
        <pc:chgData name="Trân Nguyễn" userId="c234c5dd4f123202" providerId="LiveId" clId="{A45EFA09-0AA1-4D3B-AA6D-BD5B5BBC90F6}" dt="2022-07-02T08:17:14.920" v="3033" actId="1076"/>
        <pc:sldMkLst>
          <pc:docMk/>
          <pc:sldMk cId="2826658687" sldId="291"/>
        </pc:sldMkLst>
        <pc:spChg chg="mod">
          <ac:chgData name="Trân Nguyễn" userId="c234c5dd4f123202" providerId="LiveId" clId="{A45EFA09-0AA1-4D3B-AA6D-BD5B5BBC90F6}" dt="2022-07-02T05:53:18.068" v="1231" actId="1076"/>
          <ac:spMkLst>
            <pc:docMk/>
            <pc:sldMk cId="2826658687" sldId="291"/>
            <ac:spMk id="21" creationId="{B80ECFB5-7EB5-153A-5F25-64E5FCF803BC}"/>
          </ac:spMkLst>
        </pc:spChg>
        <pc:spChg chg="del">
          <ac:chgData name="Trân Nguyễn" userId="c234c5dd4f123202" providerId="LiveId" clId="{A45EFA09-0AA1-4D3B-AA6D-BD5B5BBC90F6}" dt="2022-07-02T05:52:10.439" v="1224" actId="478"/>
          <ac:spMkLst>
            <pc:docMk/>
            <pc:sldMk cId="2826658687" sldId="291"/>
            <ac:spMk id="24" creationId="{A169973E-F72D-152B-794E-720C6CA24365}"/>
          </ac:spMkLst>
        </pc:spChg>
        <pc:spChg chg="del">
          <ac:chgData name="Trân Nguyễn" userId="c234c5dd4f123202" providerId="LiveId" clId="{A45EFA09-0AA1-4D3B-AA6D-BD5B5BBC90F6}" dt="2022-07-02T05:52:09.633" v="1223" actId="478"/>
          <ac:spMkLst>
            <pc:docMk/>
            <pc:sldMk cId="2826658687" sldId="291"/>
            <ac:spMk id="25" creationId="{3B17C948-4114-09C1-0E0F-A4E97028B27E}"/>
          </ac:spMkLst>
        </pc:spChg>
        <pc:spChg chg="mod">
          <ac:chgData name="Trân Nguyễn" userId="c234c5dd4f123202" providerId="LiveId" clId="{A45EFA09-0AA1-4D3B-AA6D-BD5B5BBC90F6}" dt="2022-07-02T08:17:14.920" v="3033" actId="1076"/>
          <ac:spMkLst>
            <pc:docMk/>
            <pc:sldMk cId="2826658687" sldId="291"/>
            <ac:spMk id="26" creationId="{F3151AE8-88E5-7A9B-45C9-0FA08D452130}"/>
          </ac:spMkLst>
        </pc:spChg>
        <pc:spChg chg="mod">
          <ac:chgData name="Trân Nguyễn" userId="c234c5dd4f123202" providerId="LiveId" clId="{A45EFA09-0AA1-4D3B-AA6D-BD5B5BBC90F6}" dt="2022-07-02T05:53:18.068" v="1231" actId="1076"/>
          <ac:spMkLst>
            <pc:docMk/>
            <pc:sldMk cId="2826658687" sldId="291"/>
            <ac:spMk id="27" creationId="{AD35AB88-BAA4-9CA4-EEF2-D9F7F8E8A422}"/>
          </ac:spMkLst>
        </pc:spChg>
        <pc:spChg chg="mod">
          <ac:chgData name="Trân Nguyễn" userId="c234c5dd4f123202" providerId="LiveId" clId="{A45EFA09-0AA1-4D3B-AA6D-BD5B5BBC90F6}" dt="2022-07-02T05:53:18.068" v="1231" actId="1076"/>
          <ac:spMkLst>
            <pc:docMk/>
            <pc:sldMk cId="2826658687" sldId="291"/>
            <ac:spMk id="28" creationId="{426FB2DE-C5F6-1437-AF3A-775300095906}"/>
          </ac:spMkLst>
        </pc:spChg>
        <pc:spChg chg="mod">
          <ac:chgData name="Trân Nguyễn" userId="c234c5dd4f123202" providerId="LiveId" clId="{A45EFA09-0AA1-4D3B-AA6D-BD5B5BBC90F6}" dt="2022-07-02T05:53:18.068" v="1231" actId="1076"/>
          <ac:spMkLst>
            <pc:docMk/>
            <pc:sldMk cId="2826658687" sldId="291"/>
            <ac:spMk id="29" creationId="{7DFFD786-A44B-AECE-3E88-3720CDB6C3E9}"/>
          </ac:spMkLst>
        </pc:spChg>
        <pc:spChg chg="mod">
          <ac:chgData name="Trân Nguyễn" userId="c234c5dd4f123202" providerId="LiveId" clId="{A45EFA09-0AA1-4D3B-AA6D-BD5B5BBC90F6}" dt="2022-07-02T05:57:14.253" v="1777" actId="20577"/>
          <ac:spMkLst>
            <pc:docMk/>
            <pc:sldMk cId="2826658687" sldId="291"/>
            <ac:spMk id="30" creationId="{3AFA9DF7-D37D-78BB-9E08-76E3F961BBD8}"/>
          </ac:spMkLst>
        </pc:spChg>
        <pc:spChg chg="mod">
          <ac:chgData name="Trân Nguyễn" userId="c234c5dd4f123202" providerId="LiveId" clId="{A45EFA09-0AA1-4D3B-AA6D-BD5B5BBC90F6}" dt="2022-07-02T05:58:27.157" v="1796" actId="113"/>
          <ac:spMkLst>
            <pc:docMk/>
            <pc:sldMk cId="2826658687" sldId="291"/>
            <ac:spMk id="38" creationId="{1A414E09-835F-D028-B192-89A6B5303038}"/>
          </ac:spMkLst>
        </pc:spChg>
        <pc:spChg chg="mod">
          <ac:chgData name="Trân Nguyễn" userId="c234c5dd4f123202" providerId="LiveId" clId="{A45EFA09-0AA1-4D3B-AA6D-BD5B5BBC90F6}" dt="2022-07-02T06:03:47.410" v="2057" actId="123"/>
          <ac:spMkLst>
            <pc:docMk/>
            <pc:sldMk cId="2826658687" sldId="291"/>
            <ac:spMk id="40" creationId="{415012ED-FBFF-993A-4A83-C33FFBDDEA16}"/>
          </ac:spMkLst>
        </pc:spChg>
        <pc:cxnChg chg="mod">
          <ac:chgData name="Trân Nguyễn" userId="c234c5dd4f123202" providerId="LiveId" clId="{A45EFA09-0AA1-4D3B-AA6D-BD5B5BBC90F6}" dt="2022-07-02T05:53:18.068" v="1231" actId="1076"/>
          <ac:cxnSpMkLst>
            <pc:docMk/>
            <pc:sldMk cId="2826658687" sldId="291"/>
            <ac:cxnSpMk id="36" creationId="{E17B795D-C438-9108-06D2-98199046DB7B}"/>
          </ac:cxnSpMkLst>
        </pc:cxnChg>
        <pc:cxnChg chg="mod">
          <ac:chgData name="Trân Nguyễn" userId="c234c5dd4f123202" providerId="LiveId" clId="{A45EFA09-0AA1-4D3B-AA6D-BD5B5BBC90F6}" dt="2022-07-02T05:53:18.068" v="1231" actId="1076"/>
          <ac:cxnSpMkLst>
            <pc:docMk/>
            <pc:sldMk cId="2826658687" sldId="291"/>
            <ac:cxnSpMk id="39" creationId="{F72F49E0-9B94-C326-2C2C-FFBACA88DC2C}"/>
          </ac:cxnSpMkLst>
        </pc:cxnChg>
      </pc:sldChg>
      <pc:sldChg chg="add del setBg">
        <pc:chgData name="Trân Nguyễn" userId="c234c5dd4f123202" providerId="LiveId" clId="{A45EFA09-0AA1-4D3B-AA6D-BD5B5BBC90F6}" dt="2022-07-02T05:59:16.931" v="1804"/>
        <pc:sldMkLst>
          <pc:docMk/>
          <pc:sldMk cId="591155698" sldId="292"/>
        </pc:sldMkLst>
      </pc:sldChg>
      <pc:sldChg chg="addSp delSp modSp add del mod setBg">
        <pc:chgData name="Trân Nguyễn" userId="c234c5dd4f123202" providerId="LiveId" clId="{A45EFA09-0AA1-4D3B-AA6D-BD5B5BBC90F6}" dt="2022-07-02T05:59:12.880" v="1802"/>
        <pc:sldMkLst>
          <pc:docMk/>
          <pc:sldMk cId="788698207" sldId="292"/>
        </pc:sldMkLst>
        <pc:spChg chg="add del">
          <ac:chgData name="Trân Nguyễn" userId="c234c5dd4f123202" providerId="LiveId" clId="{A45EFA09-0AA1-4D3B-AA6D-BD5B5BBC90F6}" dt="2022-07-02T05:59:11.856" v="1800" actId="478"/>
          <ac:spMkLst>
            <pc:docMk/>
            <pc:sldMk cId="788698207" sldId="292"/>
            <ac:spMk id="24" creationId="{A169973E-F72D-152B-794E-720C6CA24365}"/>
          </ac:spMkLst>
        </pc:spChg>
        <pc:spChg chg="mod">
          <ac:chgData name="Trân Nguyễn" userId="c234c5dd4f123202" providerId="LiveId" clId="{A45EFA09-0AA1-4D3B-AA6D-BD5B5BBC90F6}" dt="2022-07-02T05:59:12.436" v="1801" actId="6549"/>
          <ac:spMkLst>
            <pc:docMk/>
            <pc:sldMk cId="788698207" sldId="292"/>
            <ac:spMk id="25" creationId="{3B17C948-4114-09C1-0E0F-A4E97028B27E}"/>
          </ac:spMkLst>
        </pc:spChg>
      </pc:sldChg>
      <pc:sldChg chg="delSp modSp add mod modAnim">
        <pc:chgData name="Trân Nguyễn" userId="c234c5dd4f123202" providerId="LiveId" clId="{A45EFA09-0AA1-4D3B-AA6D-BD5B5BBC90F6}" dt="2022-07-02T08:17:25.314" v="3034" actId="1076"/>
        <pc:sldMkLst>
          <pc:docMk/>
          <pc:sldMk cId="4185164737" sldId="292"/>
        </pc:sldMkLst>
        <pc:spChg chg="mod">
          <ac:chgData name="Trân Nguyễn" userId="c234c5dd4f123202" providerId="LiveId" clId="{A45EFA09-0AA1-4D3B-AA6D-BD5B5BBC90F6}" dt="2022-07-02T06:02:27.771" v="2039" actId="14100"/>
          <ac:spMkLst>
            <pc:docMk/>
            <pc:sldMk cId="4185164737" sldId="292"/>
            <ac:spMk id="21" creationId="{B80ECFB5-7EB5-153A-5F25-64E5FCF803BC}"/>
          </ac:spMkLst>
        </pc:spChg>
        <pc:spChg chg="del">
          <ac:chgData name="Trân Nguyễn" userId="c234c5dd4f123202" providerId="LiveId" clId="{A45EFA09-0AA1-4D3B-AA6D-BD5B5BBC90F6}" dt="2022-07-02T05:59:20.479" v="1807" actId="478"/>
          <ac:spMkLst>
            <pc:docMk/>
            <pc:sldMk cId="4185164737" sldId="292"/>
            <ac:spMk id="24" creationId="{A169973E-F72D-152B-794E-720C6CA24365}"/>
          </ac:spMkLst>
        </pc:spChg>
        <pc:spChg chg="del">
          <ac:chgData name="Trân Nguyễn" userId="c234c5dd4f123202" providerId="LiveId" clId="{A45EFA09-0AA1-4D3B-AA6D-BD5B5BBC90F6}" dt="2022-07-02T05:59:19.580" v="1806" actId="478"/>
          <ac:spMkLst>
            <pc:docMk/>
            <pc:sldMk cId="4185164737" sldId="292"/>
            <ac:spMk id="25" creationId="{3B17C948-4114-09C1-0E0F-A4E97028B27E}"/>
          </ac:spMkLst>
        </pc:spChg>
        <pc:spChg chg="mod">
          <ac:chgData name="Trân Nguyễn" userId="c234c5dd4f123202" providerId="LiveId" clId="{A45EFA09-0AA1-4D3B-AA6D-BD5B5BBC90F6}" dt="2022-07-02T08:17:25.314" v="3034" actId="1076"/>
          <ac:spMkLst>
            <pc:docMk/>
            <pc:sldMk cId="4185164737" sldId="292"/>
            <ac:spMk id="26" creationId="{F3151AE8-88E5-7A9B-45C9-0FA08D452130}"/>
          </ac:spMkLst>
        </pc:spChg>
        <pc:spChg chg="mod">
          <ac:chgData name="Trân Nguyễn" userId="c234c5dd4f123202" providerId="LiveId" clId="{A45EFA09-0AA1-4D3B-AA6D-BD5B5BBC90F6}" dt="2022-07-02T06:01:21.332" v="2027" actId="113"/>
          <ac:spMkLst>
            <pc:docMk/>
            <pc:sldMk cId="4185164737" sldId="292"/>
            <ac:spMk id="30" creationId="{3AFA9DF7-D37D-78BB-9E08-76E3F961BBD8}"/>
          </ac:spMkLst>
        </pc:spChg>
        <pc:spChg chg="mod">
          <ac:chgData name="Trân Nguyễn" userId="c234c5dd4f123202" providerId="LiveId" clId="{A45EFA09-0AA1-4D3B-AA6D-BD5B5BBC90F6}" dt="2022-07-02T06:02:49.311" v="2044" actId="113"/>
          <ac:spMkLst>
            <pc:docMk/>
            <pc:sldMk cId="4185164737" sldId="292"/>
            <ac:spMk id="38" creationId="{1A414E09-835F-D028-B192-89A6B5303038}"/>
          </ac:spMkLst>
        </pc:spChg>
        <pc:spChg chg="mod">
          <ac:chgData name="Trân Nguyễn" userId="c234c5dd4f123202" providerId="LiveId" clId="{A45EFA09-0AA1-4D3B-AA6D-BD5B5BBC90F6}" dt="2022-07-02T06:03:41.377" v="2056" actId="123"/>
          <ac:spMkLst>
            <pc:docMk/>
            <pc:sldMk cId="4185164737" sldId="292"/>
            <ac:spMk id="40" creationId="{415012ED-FBFF-993A-4A83-C33FFBDDEA1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954CCF-EFEA-45D9-90F6-F73F39BE4F63}" type="datetimeFigureOut">
              <a:rPr lang="en-US" smtClean="0"/>
              <a:t>02/07/2022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8BD0F3-B0B1-4380-97B7-4C7019C8EC77}" type="slidenum">
              <a:rPr lang="en-US" smtClean="0"/>
              <a:t>‹#›</a:t>
            </a:fld>
            <a:endParaRPr lang="en-US"/>
          </a:p>
        </p:txBody>
      </p:sp>
    </p:spTree>
    <p:extLst>
      <p:ext uri="{BB962C8B-B14F-4D97-AF65-F5344CB8AC3E}">
        <p14:creationId xmlns:p14="http://schemas.microsoft.com/office/powerpoint/2010/main" val="925880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8BD0F3-B0B1-4380-97B7-4C7019C8EC77}" type="slidenum">
              <a:rPr lang="en-US" smtClean="0"/>
              <a:t>6</a:t>
            </a:fld>
            <a:endParaRPr lang="en-US"/>
          </a:p>
        </p:txBody>
      </p:sp>
    </p:spTree>
    <p:extLst>
      <p:ext uri="{BB962C8B-B14F-4D97-AF65-F5344CB8AC3E}">
        <p14:creationId xmlns:p14="http://schemas.microsoft.com/office/powerpoint/2010/main" val="3121801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88077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35586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A0426B-BBD9-4886-AEED-1CA08841C0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289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02/07/2022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02/07/2022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02/07/2022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77581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2A296569-FCDA-4444-8235-1D0796A81CE6}"/>
              </a:ext>
            </a:extLst>
          </p:cNvPr>
          <p:cNvSpPr>
            <a:spLocks noGrp="1"/>
          </p:cNvSpPr>
          <p:nvPr>
            <p:ph type="pic" sz="quarter" idx="10"/>
          </p:nvPr>
        </p:nvSpPr>
        <p:spPr>
          <a:xfrm>
            <a:off x="2" y="2"/>
            <a:ext cx="18287999" cy="10286999"/>
          </a:xfrm>
          <a:solidFill>
            <a:schemeClr val="bg2">
              <a:lumMod val="95000"/>
            </a:schemeClr>
          </a:solidFill>
        </p:spPr>
        <p:txBody>
          <a:bodyPr rtlCol="0">
            <a:normAutofit/>
          </a:bodyPr>
          <a:lstStyle>
            <a:lvl1pPr>
              <a:defRPr sz="1200"/>
            </a:lvl1pPr>
          </a:lstStyle>
          <a:p>
            <a:pPr lvl="0"/>
            <a:endParaRPr lang="en-ID" noProof="0"/>
          </a:p>
        </p:txBody>
      </p:sp>
      <p:sp>
        <p:nvSpPr>
          <p:cNvPr id="3" name="Text Placeholder 3">
            <a:extLst>
              <a:ext uri="{FF2B5EF4-FFF2-40B4-BE49-F238E27FC236}">
                <a16:creationId xmlns:a16="http://schemas.microsoft.com/office/drawing/2014/main" id="{9C81C088-9253-4B57-94FF-84F8849205F9}"/>
              </a:ext>
            </a:extLst>
          </p:cNvPr>
          <p:cNvSpPr>
            <a:spLocks noGrp="1"/>
          </p:cNvSpPr>
          <p:nvPr>
            <p:ph type="body" sz="quarter" idx="11"/>
          </p:nvPr>
        </p:nvSpPr>
        <p:spPr>
          <a:xfrm>
            <a:off x="2195109" y="5143501"/>
            <a:ext cx="6254997" cy="1246496"/>
          </a:xfrm>
        </p:spPr>
        <p:txBody>
          <a:bodyPr anchor="ctr">
            <a:noAutofit/>
          </a:bodyPr>
          <a:lstStyle>
            <a:lvl1pPr marL="0" indent="0">
              <a:buNone/>
              <a:defRPr sz="7200" b="1" strike="noStrike">
                <a:solidFill>
                  <a:schemeClr val="bg2"/>
                </a:solidFill>
                <a:latin typeface="+mj-lt"/>
              </a:defRPr>
            </a:lvl1pPr>
          </a:lstStyle>
          <a:p>
            <a:pPr lvl="0"/>
            <a:r>
              <a:rPr lang="en-US"/>
              <a:t>Edit Master text styles</a:t>
            </a:r>
          </a:p>
        </p:txBody>
      </p:sp>
    </p:spTree>
    <p:extLst>
      <p:ext uri="{BB962C8B-B14F-4D97-AF65-F5344CB8AC3E}">
        <p14:creationId xmlns:p14="http://schemas.microsoft.com/office/powerpoint/2010/main" val="2224673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B32189D-F4F0-4220-B2AC-2B4A02260745}"/>
              </a:ext>
            </a:extLst>
          </p:cNvPr>
          <p:cNvSpPr>
            <a:spLocks noGrp="1"/>
          </p:cNvSpPr>
          <p:nvPr>
            <p:ph type="pic" sz="quarter" idx="10"/>
          </p:nvPr>
        </p:nvSpPr>
        <p:spPr>
          <a:xfrm>
            <a:off x="0" y="0"/>
            <a:ext cx="9990666" cy="10287000"/>
          </a:xfrm>
          <a:solidFill>
            <a:schemeClr val="bg2">
              <a:lumMod val="95000"/>
            </a:schemeClr>
          </a:solidFill>
        </p:spPr>
        <p:txBody>
          <a:bodyPr rtlCol="0">
            <a:normAutofit/>
          </a:bodyPr>
          <a:lstStyle/>
          <a:p>
            <a:pPr lvl="0"/>
            <a:endParaRPr lang="en-ID" noProof="0"/>
          </a:p>
        </p:txBody>
      </p:sp>
      <p:sp>
        <p:nvSpPr>
          <p:cNvPr id="6" name="Text Placeholder 3">
            <a:extLst>
              <a:ext uri="{FF2B5EF4-FFF2-40B4-BE49-F238E27FC236}">
                <a16:creationId xmlns:a16="http://schemas.microsoft.com/office/drawing/2014/main" id="{A8FF1AF2-FA6D-4AFF-BB15-DD943693EB1E}"/>
              </a:ext>
            </a:extLst>
          </p:cNvPr>
          <p:cNvSpPr>
            <a:spLocks noGrp="1"/>
          </p:cNvSpPr>
          <p:nvPr>
            <p:ph type="body" sz="quarter" idx="13"/>
          </p:nvPr>
        </p:nvSpPr>
        <p:spPr>
          <a:xfrm>
            <a:off x="11900544" y="1936343"/>
            <a:ext cx="6254997" cy="2433677"/>
          </a:xfrm>
        </p:spPr>
        <p:txBody>
          <a:bodyPr anchor="ctr">
            <a:noAutofit/>
          </a:bodyPr>
          <a:lstStyle>
            <a:lvl1pPr marL="0" indent="0">
              <a:buNone/>
              <a:defRPr sz="7200" b="1" strike="noStrike">
                <a:solidFill>
                  <a:schemeClr val="accent1"/>
                </a:solidFill>
                <a:latin typeface="+mj-lt"/>
              </a:defRPr>
            </a:lvl1pPr>
          </a:lstStyle>
          <a:p>
            <a:pPr lvl="0"/>
            <a:r>
              <a:rPr lang="en-US"/>
              <a:t>Edit Master text styles</a:t>
            </a:r>
          </a:p>
        </p:txBody>
      </p:sp>
    </p:spTree>
    <p:extLst>
      <p:ext uri="{BB962C8B-B14F-4D97-AF65-F5344CB8AC3E}">
        <p14:creationId xmlns:p14="http://schemas.microsoft.com/office/powerpoint/2010/main" val="13904691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9C5B567-BC2C-48EB-8506-A93BA5D3BFDD}"/>
              </a:ext>
            </a:extLst>
          </p:cNvPr>
          <p:cNvSpPr>
            <a:spLocks noGrp="1"/>
          </p:cNvSpPr>
          <p:nvPr>
            <p:ph type="pic" sz="quarter" idx="14"/>
          </p:nvPr>
        </p:nvSpPr>
        <p:spPr>
          <a:xfrm>
            <a:off x="2" y="2"/>
            <a:ext cx="18287999" cy="10286999"/>
          </a:xfrm>
          <a:solidFill>
            <a:schemeClr val="bg2">
              <a:lumMod val="85000"/>
            </a:schemeClr>
          </a:solidFill>
        </p:spPr>
        <p:txBody>
          <a:bodyPr rtlCol="0">
            <a:normAutofit/>
          </a:bodyPr>
          <a:lstStyle>
            <a:lvl1pPr>
              <a:defRPr sz="1200"/>
            </a:lvl1pPr>
          </a:lstStyle>
          <a:p>
            <a:pPr lvl="0"/>
            <a:endParaRPr lang="en-ID" noProof="0"/>
          </a:p>
        </p:txBody>
      </p:sp>
      <p:sp>
        <p:nvSpPr>
          <p:cNvPr id="10" name="Picture Placeholder 9">
            <a:extLst>
              <a:ext uri="{FF2B5EF4-FFF2-40B4-BE49-F238E27FC236}">
                <a16:creationId xmlns:a16="http://schemas.microsoft.com/office/drawing/2014/main" id="{564B6DA8-6AA2-4FE4-BB61-167C479712FA}"/>
              </a:ext>
            </a:extLst>
          </p:cNvPr>
          <p:cNvSpPr>
            <a:spLocks noGrp="1"/>
          </p:cNvSpPr>
          <p:nvPr>
            <p:ph type="pic" sz="quarter" idx="10"/>
          </p:nvPr>
        </p:nvSpPr>
        <p:spPr>
          <a:xfrm>
            <a:off x="0" y="0"/>
            <a:ext cx="3429000" cy="3429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a:solidFill>
            <a:schemeClr val="bg2">
              <a:lumMod val="95000"/>
            </a:schemeClr>
          </a:solidFill>
        </p:spPr>
        <p:txBody>
          <a:bodyPr rtlCol="0">
            <a:noAutofit/>
          </a:bodyPr>
          <a:lstStyle>
            <a:lvl1pPr>
              <a:defRPr sz="1200"/>
            </a:lvl1pPr>
          </a:lstStyle>
          <a:p>
            <a:pPr lvl="0"/>
            <a:endParaRPr lang="en-ID" noProof="0"/>
          </a:p>
        </p:txBody>
      </p:sp>
      <p:sp>
        <p:nvSpPr>
          <p:cNvPr id="12" name="Picture Placeholder 11">
            <a:extLst>
              <a:ext uri="{FF2B5EF4-FFF2-40B4-BE49-F238E27FC236}">
                <a16:creationId xmlns:a16="http://schemas.microsoft.com/office/drawing/2014/main" id="{135083D2-4944-44F2-963D-6D378FD379BD}"/>
              </a:ext>
            </a:extLst>
          </p:cNvPr>
          <p:cNvSpPr>
            <a:spLocks noGrp="1"/>
          </p:cNvSpPr>
          <p:nvPr>
            <p:ph type="pic" sz="quarter" idx="11"/>
          </p:nvPr>
        </p:nvSpPr>
        <p:spPr>
          <a:xfrm>
            <a:off x="4763529" y="3429000"/>
            <a:ext cx="5078628" cy="3429000"/>
          </a:xfrm>
          <a:custGeom>
            <a:avLst/>
            <a:gdLst>
              <a:gd name="connsiteX0" fmla="*/ 0 w 3385752"/>
              <a:gd name="connsiteY0" fmla="*/ 0 h 2286000"/>
              <a:gd name="connsiteX1" fmla="*/ 3385752 w 3385752"/>
              <a:gd name="connsiteY1" fmla="*/ 0 h 2286000"/>
              <a:gd name="connsiteX2" fmla="*/ 3385752 w 3385752"/>
              <a:gd name="connsiteY2" fmla="*/ 2286000 h 2286000"/>
              <a:gd name="connsiteX3" fmla="*/ 0 w 3385752"/>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3385752" h="2286000">
                <a:moveTo>
                  <a:pt x="0" y="0"/>
                </a:moveTo>
                <a:lnTo>
                  <a:pt x="3385752" y="0"/>
                </a:lnTo>
                <a:lnTo>
                  <a:pt x="3385752" y="2286000"/>
                </a:lnTo>
                <a:lnTo>
                  <a:pt x="0" y="2286000"/>
                </a:lnTo>
                <a:close/>
              </a:path>
            </a:pathLst>
          </a:custGeom>
          <a:solidFill>
            <a:schemeClr val="bg2">
              <a:lumMod val="95000"/>
            </a:schemeClr>
          </a:solidFill>
        </p:spPr>
        <p:txBody>
          <a:bodyPr rtlCol="0">
            <a:noAutofit/>
          </a:bodyPr>
          <a:lstStyle>
            <a:lvl1pPr>
              <a:defRPr sz="1200"/>
            </a:lvl1pPr>
          </a:lstStyle>
          <a:p>
            <a:pPr lvl="0"/>
            <a:endParaRPr lang="en-ID" noProof="0"/>
          </a:p>
        </p:txBody>
      </p:sp>
      <p:sp>
        <p:nvSpPr>
          <p:cNvPr id="14" name="Picture Placeholder 13">
            <a:extLst>
              <a:ext uri="{FF2B5EF4-FFF2-40B4-BE49-F238E27FC236}">
                <a16:creationId xmlns:a16="http://schemas.microsoft.com/office/drawing/2014/main" id="{2FF6C5D8-1235-4829-A6CE-EA648CF5D47F}"/>
              </a:ext>
            </a:extLst>
          </p:cNvPr>
          <p:cNvSpPr>
            <a:spLocks noGrp="1"/>
          </p:cNvSpPr>
          <p:nvPr>
            <p:ph type="pic" sz="quarter" idx="12"/>
          </p:nvPr>
        </p:nvSpPr>
        <p:spPr>
          <a:xfrm>
            <a:off x="14859000" y="6858000"/>
            <a:ext cx="3429000" cy="3429000"/>
          </a:xfrm>
          <a:custGeom>
            <a:avLst/>
            <a:gdLst>
              <a:gd name="connsiteX0" fmla="*/ 0 w 2286000"/>
              <a:gd name="connsiteY0" fmla="*/ 0 h 2286000"/>
              <a:gd name="connsiteX1" fmla="*/ 2286000 w 2286000"/>
              <a:gd name="connsiteY1" fmla="*/ 0 h 2286000"/>
              <a:gd name="connsiteX2" fmla="*/ 2286000 w 2286000"/>
              <a:gd name="connsiteY2" fmla="*/ 2286000 h 2286000"/>
              <a:gd name="connsiteX3" fmla="*/ 0 w 2286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0"/>
                </a:lnTo>
                <a:lnTo>
                  <a:pt x="2286000" y="2286000"/>
                </a:lnTo>
                <a:lnTo>
                  <a:pt x="0" y="2286000"/>
                </a:lnTo>
                <a:close/>
              </a:path>
            </a:pathLst>
          </a:custGeom>
          <a:solidFill>
            <a:schemeClr val="bg2">
              <a:lumMod val="95000"/>
            </a:schemeClr>
          </a:solidFill>
        </p:spPr>
        <p:txBody>
          <a:bodyPr rtlCol="0">
            <a:noAutofit/>
          </a:bodyPr>
          <a:lstStyle>
            <a:lvl1pPr>
              <a:defRPr sz="1200"/>
            </a:lvl1pPr>
          </a:lstStyle>
          <a:p>
            <a:pPr lvl="0"/>
            <a:endParaRPr lang="en-ID" noProof="0"/>
          </a:p>
        </p:txBody>
      </p:sp>
      <p:sp>
        <p:nvSpPr>
          <p:cNvPr id="18" name="Picture Placeholder 17">
            <a:extLst>
              <a:ext uri="{FF2B5EF4-FFF2-40B4-BE49-F238E27FC236}">
                <a16:creationId xmlns:a16="http://schemas.microsoft.com/office/drawing/2014/main" id="{0E9CA4C7-E4F1-46B7-94B1-84F61AA0C598}"/>
              </a:ext>
            </a:extLst>
          </p:cNvPr>
          <p:cNvSpPr>
            <a:spLocks noGrp="1"/>
          </p:cNvSpPr>
          <p:nvPr>
            <p:ph type="pic" sz="quarter" idx="13"/>
          </p:nvPr>
        </p:nvSpPr>
        <p:spPr>
          <a:xfrm>
            <a:off x="0" y="6858000"/>
            <a:ext cx="3669957" cy="3429000"/>
          </a:xfrm>
          <a:custGeom>
            <a:avLst/>
            <a:gdLst>
              <a:gd name="connsiteX0" fmla="*/ 0 w 2446638"/>
              <a:gd name="connsiteY0" fmla="*/ 0 h 2286000"/>
              <a:gd name="connsiteX1" fmla="*/ 2446638 w 2446638"/>
              <a:gd name="connsiteY1" fmla="*/ 0 h 2286000"/>
              <a:gd name="connsiteX2" fmla="*/ 2446638 w 2446638"/>
              <a:gd name="connsiteY2" fmla="*/ 2286000 h 2286000"/>
              <a:gd name="connsiteX3" fmla="*/ 0 w 244663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446638" h="2286000">
                <a:moveTo>
                  <a:pt x="0" y="0"/>
                </a:moveTo>
                <a:lnTo>
                  <a:pt x="2446638" y="0"/>
                </a:lnTo>
                <a:lnTo>
                  <a:pt x="2446638" y="2286000"/>
                </a:lnTo>
                <a:lnTo>
                  <a:pt x="0" y="2286000"/>
                </a:lnTo>
                <a:close/>
              </a:path>
            </a:pathLst>
          </a:custGeom>
          <a:solidFill>
            <a:schemeClr val="bg2">
              <a:lumMod val="95000"/>
            </a:schemeClr>
          </a:solidFill>
        </p:spPr>
        <p:txBody>
          <a:bodyPr rtlCol="0">
            <a:noAutofit/>
          </a:bodyPr>
          <a:lstStyle>
            <a:lvl1pPr>
              <a:defRPr sz="1200"/>
            </a:lvl1pPr>
          </a:lstStyle>
          <a:p>
            <a:pPr lvl="0"/>
            <a:endParaRPr lang="en-ID" noProof="0"/>
          </a:p>
        </p:txBody>
      </p:sp>
    </p:spTree>
    <p:extLst>
      <p:ext uri="{BB962C8B-B14F-4D97-AF65-F5344CB8AC3E}">
        <p14:creationId xmlns:p14="http://schemas.microsoft.com/office/powerpoint/2010/main" val="1417277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FED9B84-5007-447A-B921-85744D15B043}"/>
              </a:ext>
            </a:extLst>
          </p:cNvPr>
          <p:cNvSpPr>
            <a:spLocks noGrp="1"/>
          </p:cNvSpPr>
          <p:nvPr>
            <p:ph type="pic" sz="quarter" idx="11"/>
          </p:nvPr>
        </p:nvSpPr>
        <p:spPr>
          <a:xfrm>
            <a:off x="11325225" y="1602969"/>
            <a:ext cx="4314825" cy="6738162"/>
          </a:xfrm>
          <a:custGeom>
            <a:avLst/>
            <a:gdLst>
              <a:gd name="connsiteX0" fmla="*/ 0 w 2876550"/>
              <a:gd name="connsiteY0" fmla="*/ 2360354 h 4492108"/>
              <a:gd name="connsiteX1" fmla="*/ 2876550 w 2876550"/>
              <a:gd name="connsiteY1" fmla="*/ 2360354 h 4492108"/>
              <a:gd name="connsiteX2" fmla="*/ 2876550 w 2876550"/>
              <a:gd name="connsiteY2" fmla="*/ 4492108 h 4492108"/>
              <a:gd name="connsiteX3" fmla="*/ 0 w 2876550"/>
              <a:gd name="connsiteY3" fmla="*/ 4492108 h 4492108"/>
              <a:gd name="connsiteX4" fmla="*/ 215577 w 2876550"/>
              <a:gd name="connsiteY4" fmla="*/ 0 h 4492108"/>
              <a:gd name="connsiteX5" fmla="*/ 2152650 w 2876550"/>
              <a:gd name="connsiteY5" fmla="*/ 0 h 4492108"/>
              <a:gd name="connsiteX6" fmla="*/ 2152650 w 2876550"/>
              <a:gd name="connsiteY6" fmla="*/ 2131754 h 4492108"/>
              <a:gd name="connsiteX7" fmla="*/ 215577 w 2876550"/>
              <a:gd name="connsiteY7" fmla="*/ 2131754 h 449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6550" h="4492108">
                <a:moveTo>
                  <a:pt x="0" y="2360354"/>
                </a:moveTo>
                <a:lnTo>
                  <a:pt x="2876550" y="2360354"/>
                </a:lnTo>
                <a:lnTo>
                  <a:pt x="2876550" y="4492108"/>
                </a:lnTo>
                <a:lnTo>
                  <a:pt x="0" y="4492108"/>
                </a:lnTo>
                <a:close/>
                <a:moveTo>
                  <a:pt x="215577" y="0"/>
                </a:moveTo>
                <a:lnTo>
                  <a:pt x="2152650" y="0"/>
                </a:lnTo>
                <a:lnTo>
                  <a:pt x="2152650" y="2131754"/>
                </a:lnTo>
                <a:lnTo>
                  <a:pt x="215577" y="2131754"/>
                </a:lnTo>
                <a:close/>
              </a:path>
            </a:pathLst>
          </a:custGeom>
          <a:solidFill>
            <a:schemeClr val="bg2">
              <a:lumMod val="95000"/>
            </a:schemeClr>
          </a:solidFill>
        </p:spPr>
        <p:txBody>
          <a:bodyPr rtlCol="0">
            <a:noAutofit/>
          </a:bodyPr>
          <a:lstStyle>
            <a:lvl1pPr>
              <a:defRPr sz="1200"/>
            </a:lvl1pPr>
          </a:lstStyle>
          <a:p>
            <a:pPr lvl="0"/>
            <a:endParaRPr lang="en-ID" noProof="0"/>
          </a:p>
        </p:txBody>
      </p:sp>
      <p:sp>
        <p:nvSpPr>
          <p:cNvPr id="15" name="Picture Placeholder 14">
            <a:extLst>
              <a:ext uri="{FF2B5EF4-FFF2-40B4-BE49-F238E27FC236}">
                <a16:creationId xmlns:a16="http://schemas.microsoft.com/office/drawing/2014/main" id="{AA3A4138-FF83-4702-B7F4-DB421ED29A9E}"/>
              </a:ext>
            </a:extLst>
          </p:cNvPr>
          <p:cNvSpPr>
            <a:spLocks noGrp="1"/>
          </p:cNvSpPr>
          <p:nvPr>
            <p:ph type="pic" sz="quarter" idx="12"/>
          </p:nvPr>
        </p:nvSpPr>
        <p:spPr>
          <a:xfrm>
            <a:off x="8162929" y="5143500"/>
            <a:ext cx="2905610" cy="2569785"/>
          </a:xfrm>
          <a:custGeom>
            <a:avLst/>
            <a:gdLst>
              <a:gd name="connsiteX0" fmla="*/ 0 w 1937073"/>
              <a:gd name="connsiteY0" fmla="*/ 0 h 1713190"/>
              <a:gd name="connsiteX1" fmla="*/ 1937073 w 1937073"/>
              <a:gd name="connsiteY1" fmla="*/ 0 h 1713190"/>
              <a:gd name="connsiteX2" fmla="*/ 1937073 w 1937073"/>
              <a:gd name="connsiteY2" fmla="*/ 1713190 h 1713190"/>
              <a:gd name="connsiteX3" fmla="*/ 0 w 1937073"/>
              <a:gd name="connsiteY3" fmla="*/ 1713190 h 1713190"/>
            </a:gdLst>
            <a:ahLst/>
            <a:cxnLst>
              <a:cxn ang="0">
                <a:pos x="connsiteX0" y="connsiteY0"/>
              </a:cxn>
              <a:cxn ang="0">
                <a:pos x="connsiteX1" y="connsiteY1"/>
              </a:cxn>
              <a:cxn ang="0">
                <a:pos x="connsiteX2" y="connsiteY2"/>
              </a:cxn>
              <a:cxn ang="0">
                <a:pos x="connsiteX3" y="connsiteY3"/>
              </a:cxn>
            </a:cxnLst>
            <a:rect l="l" t="t" r="r" b="b"/>
            <a:pathLst>
              <a:path w="1937073" h="1713190">
                <a:moveTo>
                  <a:pt x="0" y="0"/>
                </a:moveTo>
                <a:lnTo>
                  <a:pt x="1937073" y="0"/>
                </a:lnTo>
                <a:lnTo>
                  <a:pt x="1937073" y="1713190"/>
                </a:lnTo>
                <a:lnTo>
                  <a:pt x="0" y="1713190"/>
                </a:lnTo>
                <a:close/>
              </a:path>
            </a:pathLst>
          </a:custGeom>
          <a:solidFill>
            <a:schemeClr val="bg2">
              <a:lumMod val="95000"/>
            </a:schemeClr>
          </a:solidFill>
        </p:spPr>
        <p:txBody>
          <a:bodyPr rtlCol="0">
            <a:noAutofit/>
          </a:bodyPr>
          <a:lstStyle>
            <a:lvl1pPr>
              <a:defRPr sz="1200"/>
            </a:lvl1pPr>
          </a:lstStyle>
          <a:p>
            <a:pPr lvl="0"/>
            <a:endParaRPr lang="en-ID" noProof="0"/>
          </a:p>
        </p:txBody>
      </p:sp>
      <p:sp>
        <p:nvSpPr>
          <p:cNvPr id="16" name="Text Placeholder 3">
            <a:extLst>
              <a:ext uri="{FF2B5EF4-FFF2-40B4-BE49-F238E27FC236}">
                <a16:creationId xmlns:a16="http://schemas.microsoft.com/office/drawing/2014/main" id="{12191DBF-13C1-4768-8D37-E1C55D01B5A6}"/>
              </a:ext>
            </a:extLst>
          </p:cNvPr>
          <p:cNvSpPr>
            <a:spLocks noGrp="1"/>
          </p:cNvSpPr>
          <p:nvPr>
            <p:ph type="body" sz="quarter" idx="13"/>
          </p:nvPr>
        </p:nvSpPr>
        <p:spPr>
          <a:xfrm>
            <a:off x="1584852" y="2976526"/>
            <a:ext cx="6254997" cy="2433677"/>
          </a:xfrm>
        </p:spPr>
        <p:txBody>
          <a:bodyPr anchor="ctr">
            <a:noAutofit/>
          </a:bodyPr>
          <a:lstStyle>
            <a:lvl1pPr marL="0" indent="0">
              <a:buNone/>
              <a:defRPr sz="7200" b="1" strike="noStrike">
                <a:solidFill>
                  <a:schemeClr val="accent1"/>
                </a:solidFill>
                <a:latin typeface="+mj-lt"/>
              </a:defRPr>
            </a:lvl1pPr>
          </a:lstStyle>
          <a:p>
            <a:pPr lvl="0"/>
            <a:r>
              <a:rPr lang="en-US"/>
              <a:t>Edit Master text styles</a:t>
            </a:r>
          </a:p>
        </p:txBody>
      </p:sp>
    </p:spTree>
    <p:extLst>
      <p:ext uri="{BB962C8B-B14F-4D97-AF65-F5344CB8AC3E}">
        <p14:creationId xmlns:p14="http://schemas.microsoft.com/office/powerpoint/2010/main" val="39681029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2EE3C9E-B6DA-41C7-B94B-CA719E3F70A5}"/>
              </a:ext>
            </a:extLst>
          </p:cNvPr>
          <p:cNvSpPr>
            <a:spLocks noGrp="1"/>
          </p:cNvSpPr>
          <p:nvPr>
            <p:ph type="pic" sz="quarter" idx="10"/>
          </p:nvPr>
        </p:nvSpPr>
        <p:spPr>
          <a:xfrm>
            <a:off x="2" y="2"/>
            <a:ext cx="18287999" cy="10286999"/>
          </a:xfrm>
          <a:solidFill>
            <a:schemeClr val="bg2">
              <a:lumMod val="95000"/>
            </a:schemeClr>
          </a:solidFill>
        </p:spPr>
        <p:txBody>
          <a:bodyPr rtlCol="0">
            <a:normAutofit/>
          </a:bodyPr>
          <a:lstStyle>
            <a:lvl1pPr>
              <a:defRPr sz="1200"/>
            </a:lvl1pPr>
          </a:lstStyle>
          <a:p>
            <a:pPr lvl="0"/>
            <a:endParaRPr lang="en-ID" noProof="0"/>
          </a:p>
        </p:txBody>
      </p:sp>
    </p:spTree>
    <p:extLst>
      <p:ext uri="{BB962C8B-B14F-4D97-AF65-F5344CB8AC3E}">
        <p14:creationId xmlns:p14="http://schemas.microsoft.com/office/powerpoint/2010/main" val="10395209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2EE3C9E-B6DA-41C7-B94B-CA719E3F70A5}"/>
              </a:ext>
            </a:extLst>
          </p:cNvPr>
          <p:cNvSpPr>
            <a:spLocks noGrp="1"/>
          </p:cNvSpPr>
          <p:nvPr>
            <p:ph type="pic" sz="quarter" idx="10"/>
          </p:nvPr>
        </p:nvSpPr>
        <p:spPr>
          <a:xfrm>
            <a:off x="2" y="2"/>
            <a:ext cx="18287999" cy="10286999"/>
          </a:xfrm>
          <a:solidFill>
            <a:schemeClr val="bg2">
              <a:lumMod val="95000"/>
            </a:schemeClr>
          </a:solidFill>
        </p:spPr>
        <p:txBody>
          <a:bodyPr rtlCol="0">
            <a:normAutofit/>
          </a:bodyPr>
          <a:lstStyle>
            <a:lvl1pPr>
              <a:defRPr sz="1200"/>
            </a:lvl1pPr>
          </a:lstStyle>
          <a:p>
            <a:pPr lvl="0"/>
            <a:endParaRPr lang="en-ID" noProof="0"/>
          </a:p>
        </p:txBody>
      </p:sp>
      <p:sp>
        <p:nvSpPr>
          <p:cNvPr id="6" name="Picture Placeholder 5">
            <a:extLst>
              <a:ext uri="{FF2B5EF4-FFF2-40B4-BE49-F238E27FC236}">
                <a16:creationId xmlns:a16="http://schemas.microsoft.com/office/drawing/2014/main" id="{95BA8F0B-5AEE-460A-B954-E9456673EB2A}"/>
              </a:ext>
            </a:extLst>
          </p:cNvPr>
          <p:cNvSpPr>
            <a:spLocks noGrp="1"/>
          </p:cNvSpPr>
          <p:nvPr>
            <p:ph type="pic" sz="quarter" idx="11"/>
          </p:nvPr>
        </p:nvSpPr>
        <p:spPr>
          <a:xfrm>
            <a:off x="9144004" y="1464278"/>
            <a:ext cx="7404551" cy="7525265"/>
          </a:xfrm>
          <a:custGeom>
            <a:avLst/>
            <a:gdLst>
              <a:gd name="connsiteX0" fmla="*/ 0 w 4936367"/>
              <a:gd name="connsiteY0" fmla="*/ 0 h 5016843"/>
              <a:gd name="connsiteX1" fmla="*/ 4936367 w 4936367"/>
              <a:gd name="connsiteY1" fmla="*/ 0 h 5016843"/>
              <a:gd name="connsiteX2" fmla="*/ 4936367 w 4936367"/>
              <a:gd name="connsiteY2" fmla="*/ 5016843 h 5016843"/>
              <a:gd name="connsiteX3" fmla="*/ 0 w 4936367"/>
              <a:gd name="connsiteY3" fmla="*/ 5016843 h 5016843"/>
            </a:gdLst>
            <a:ahLst/>
            <a:cxnLst>
              <a:cxn ang="0">
                <a:pos x="connsiteX0" y="connsiteY0"/>
              </a:cxn>
              <a:cxn ang="0">
                <a:pos x="connsiteX1" y="connsiteY1"/>
              </a:cxn>
              <a:cxn ang="0">
                <a:pos x="connsiteX2" y="connsiteY2"/>
              </a:cxn>
              <a:cxn ang="0">
                <a:pos x="connsiteX3" y="connsiteY3"/>
              </a:cxn>
            </a:cxnLst>
            <a:rect l="l" t="t" r="r" b="b"/>
            <a:pathLst>
              <a:path w="4936367" h="5016843">
                <a:moveTo>
                  <a:pt x="0" y="0"/>
                </a:moveTo>
                <a:lnTo>
                  <a:pt x="4936367" y="0"/>
                </a:lnTo>
                <a:lnTo>
                  <a:pt x="4936367" y="5016843"/>
                </a:lnTo>
                <a:lnTo>
                  <a:pt x="0" y="5016843"/>
                </a:lnTo>
                <a:close/>
              </a:path>
            </a:pathLst>
          </a:custGeom>
          <a:solidFill>
            <a:schemeClr val="bg2">
              <a:lumMod val="85000"/>
            </a:schemeClr>
          </a:solidFill>
        </p:spPr>
        <p:txBody>
          <a:bodyPr rtlCol="0">
            <a:noAutofit/>
          </a:bodyPr>
          <a:lstStyle>
            <a:lvl1pPr>
              <a:defRPr sz="1200"/>
            </a:lvl1pPr>
          </a:lstStyle>
          <a:p>
            <a:pPr lvl="0"/>
            <a:endParaRPr lang="en-ID" noProof="0"/>
          </a:p>
        </p:txBody>
      </p:sp>
    </p:spTree>
    <p:extLst>
      <p:ext uri="{BB962C8B-B14F-4D97-AF65-F5344CB8AC3E}">
        <p14:creationId xmlns:p14="http://schemas.microsoft.com/office/powerpoint/2010/main" val="709038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1F43D5D-1F11-408E-ABC3-64CF99D4DE38}"/>
              </a:ext>
            </a:extLst>
          </p:cNvPr>
          <p:cNvSpPr>
            <a:spLocks noGrp="1"/>
          </p:cNvSpPr>
          <p:nvPr>
            <p:ph type="pic" sz="quarter" idx="10"/>
          </p:nvPr>
        </p:nvSpPr>
        <p:spPr>
          <a:xfrm>
            <a:off x="4107661" y="1861682"/>
            <a:ext cx="10072688" cy="4498274"/>
          </a:xfrm>
          <a:custGeom>
            <a:avLst/>
            <a:gdLst>
              <a:gd name="connsiteX0" fmla="*/ 2288595 w 6715125"/>
              <a:gd name="connsiteY0" fmla="*/ 0 h 2998849"/>
              <a:gd name="connsiteX1" fmla="*/ 3006023 w 6715125"/>
              <a:gd name="connsiteY1" fmla="*/ 713841 h 2998849"/>
              <a:gd name="connsiteX2" fmla="*/ 2353164 w 6715125"/>
              <a:gd name="connsiteY2" fmla="*/ 1363113 h 2998849"/>
              <a:gd name="connsiteX3" fmla="*/ 2568392 w 6715125"/>
              <a:gd name="connsiteY3" fmla="*/ 1574755 h 2998849"/>
              <a:gd name="connsiteX4" fmla="*/ 4146733 w 6715125"/>
              <a:gd name="connsiteY4" fmla="*/ 0 h 2998849"/>
              <a:gd name="connsiteX5" fmla="*/ 4860574 w 6715125"/>
              <a:gd name="connsiteY5" fmla="*/ 713841 h 2998849"/>
              <a:gd name="connsiteX6" fmla="*/ 4207715 w 6715125"/>
              <a:gd name="connsiteY6" fmla="*/ 1363113 h 2998849"/>
              <a:gd name="connsiteX7" fmla="*/ 4426530 w 6715125"/>
              <a:gd name="connsiteY7" fmla="*/ 1574755 h 2998849"/>
              <a:gd name="connsiteX8" fmla="*/ 6001284 w 6715125"/>
              <a:gd name="connsiteY8" fmla="*/ 0 h 2998849"/>
              <a:gd name="connsiteX9" fmla="*/ 6715125 w 6715125"/>
              <a:gd name="connsiteY9" fmla="*/ 713841 h 2998849"/>
              <a:gd name="connsiteX10" fmla="*/ 5140371 w 6715125"/>
              <a:gd name="connsiteY10" fmla="*/ 2288595 h 2998849"/>
              <a:gd name="connsiteX11" fmla="*/ 4426530 w 6715125"/>
              <a:gd name="connsiteY11" fmla="*/ 2998849 h 2998849"/>
              <a:gd name="connsiteX12" fmla="*/ 3709102 w 6715125"/>
              <a:gd name="connsiteY12" fmla="*/ 2288595 h 2998849"/>
              <a:gd name="connsiteX13" fmla="*/ 3716277 w 6715125"/>
              <a:gd name="connsiteY13" fmla="*/ 2288595 h 2998849"/>
              <a:gd name="connsiteX14" fmla="*/ 3497461 w 6715125"/>
              <a:gd name="connsiteY14" fmla="*/ 2073367 h 2998849"/>
              <a:gd name="connsiteX15" fmla="*/ 3282233 w 6715125"/>
              <a:gd name="connsiteY15" fmla="*/ 2288595 h 2998849"/>
              <a:gd name="connsiteX16" fmla="*/ 2568392 w 6715125"/>
              <a:gd name="connsiteY16" fmla="*/ 2998849 h 2998849"/>
              <a:gd name="connsiteX17" fmla="*/ 1854551 w 6715125"/>
              <a:gd name="connsiteY17" fmla="*/ 2288595 h 2998849"/>
              <a:gd name="connsiteX18" fmla="*/ 1642910 w 6715125"/>
              <a:gd name="connsiteY18" fmla="*/ 2073367 h 2998849"/>
              <a:gd name="connsiteX19" fmla="*/ 713841 w 6715125"/>
              <a:gd name="connsiteY19" fmla="*/ 2998849 h 2998849"/>
              <a:gd name="connsiteX20" fmla="*/ 0 w 6715125"/>
              <a:gd name="connsiteY20" fmla="*/ 2288595 h 299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15125" h="2998849">
                <a:moveTo>
                  <a:pt x="2288595" y="0"/>
                </a:moveTo>
                <a:lnTo>
                  <a:pt x="3006023" y="713841"/>
                </a:lnTo>
                <a:lnTo>
                  <a:pt x="2353164" y="1363113"/>
                </a:lnTo>
                <a:lnTo>
                  <a:pt x="2568392" y="1574755"/>
                </a:lnTo>
                <a:lnTo>
                  <a:pt x="4146733" y="0"/>
                </a:lnTo>
                <a:lnTo>
                  <a:pt x="4860574" y="713841"/>
                </a:lnTo>
                <a:lnTo>
                  <a:pt x="4207715" y="1363113"/>
                </a:lnTo>
                <a:lnTo>
                  <a:pt x="4426530" y="1574755"/>
                </a:lnTo>
                <a:lnTo>
                  <a:pt x="6001284" y="0"/>
                </a:lnTo>
                <a:lnTo>
                  <a:pt x="6715125" y="713841"/>
                </a:lnTo>
                <a:lnTo>
                  <a:pt x="5140371" y="2288595"/>
                </a:lnTo>
                <a:lnTo>
                  <a:pt x="4426530" y="2998849"/>
                </a:lnTo>
                <a:lnTo>
                  <a:pt x="3709102" y="2288595"/>
                </a:lnTo>
                <a:lnTo>
                  <a:pt x="3716277" y="2288595"/>
                </a:lnTo>
                <a:lnTo>
                  <a:pt x="3497461" y="2073367"/>
                </a:lnTo>
                <a:lnTo>
                  <a:pt x="3282233" y="2288595"/>
                </a:lnTo>
                <a:lnTo>
                  <a:pt x="2568392" y="2998849"/>
                </a:lnTo>
                <a:lnTo>
                  <a:pt x="1854551" y="2288595"/>
                </a:lnTo>
                <a:lnTo>
                  <a:pt x="1642910" y="2073367"/>
                </a:lnTo>
                <a:lnTo>
                  <a:pt x="713841" y="2998849"/>
                </a:lnTo>
                <a:lnTo>
                  <a:pt x="0" y="2288595"/>
                </a:lnTo>
                <a:close/>
              </a:path>
            </a:pathLst>
          </a:custGeom>
          <a:solidFill>
            <a:schemeClr val="bg2">
              <a:lumMod val="95000"/>
            </a:schemeClr>
          </a:solidFill>
        </p:spPr>
        <p:txBody>
          <a:bodyPr rtlCol="0">
            <a:noAutofit/>
          </a:bodyPr>
          <a:lstStyle>
            <a:lvl1pPr>
              <a:defRPr sz="1200"/>
            </a:lvl1pPr>
          </a:lstStyle>
          <a:p>
            <a:pPr lvl="0"/>
            <a:endParaRPr lang="en-ID" noProof="0"/>
          </a:p>
        </p:txBody>
      </p:sp>
    </p:spTree>
    <p:extLst>
      <p:ext uri="{BB962C8B-B14F-4D97-AF65-F5344CB8AC3E}">
        <p14:creationId xmlns:p14="http://schemas.microsoft.com/office/powerpoint/2010/main" val="1891039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02/07/2022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3012819-6BFC-4F11-9F5F-8EB1355D91A1}"/>
              </a:ext>
            </a:extLst>
          </p:cNvPr>
          <p:cNvSpPr>
            <a:spLocks noGrp="1"/>
          </p:cNvSpPr>
          <p:nvPr>
            <p:ph type="pic" sz="quarter" idx="10"/>
          </p:nvPr>
        </p:nvSpPr>
        <p:spPr>
          <a:xfrm>
            <a:off x="0" y="0"/>
            <a:ext cx="11855295" cy="10287000"/>
          </a:xfrm>
          <a:custGeom>
            <a:avLst/>
            <a:gdLst>
              <a:gd name="connsiteX0" fmla="*/ 1749622 w 7903530"/>
              <a:gd name="connsiteY0" fmla="*/ 0 h 6858000"/>
              <a:gd name="connsiteX1" fmla="*/ 6606466 w 7903530"/>
              <a:gd name="connsiteY1" fmla="*/ 0 h 6858000"/>
              <a:gd name="connsiteX2" fmla="*/ 6854360 w 7903530"/>
              <a:gd name="connsiteY2" fmla="*/ 246648 h 6858000"/>
              <a:gd name="connsiteX3" fmla="*/ 4406297 w 7903530"/>
              <a:gd name="connsiteY3" fmla="*/ 2681260 h 6858000"/>
              <a:gd name="connsiteX4" fmla="*/ 7903530 w 7903530"/>
              <a:gd name="connsiteY4" fmla="*/ 6151589 h 6858000"/>
              <a:gd name="connsiteX5" fmla="*/ 7193569 w 7903530"/>
              <a:gd name="connsiteY5" fmla="*/ 6858000 h 6858000"/>
              <a:gd name="connsiteX6" fmla="*/ 3235397 w 7903530"/>
              <a:gd name="connsiteY6" fmla="*/ 6858000 h 6858000"/>
              <a:gd name="connsiteX7" fmla="*/ 1729569 w 7903530"/>
              <a:gd name="connsiteY7" fmla="*/ 5357987 h 6858000"/>
              <a:gd name="connsiteX8" fmla="*/ 223741 w 7903530"/>
              <a:gd name="connsiteY8" fmla="*/ 6858000 h 6858000"/>
              <a:gd name="connsiteX9" fmla="*/ 0 w 7903530"/>
              <a:gd name="connsiteY9" fmla="*/ 6858000 h 6858000"/>
              <a:gd name="connsiteX10" fmla="*/ 0 w 7903530"/>
              <a:gd name="connsiteY10" fmla="*/ 17414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03530" h="6858000">
                <a:moveTo>
                  <a:pt x="1749622" y="0"/>
                </a:moveTo>
                <a:lnTo>
                  <a:pt x="6606466" y="0"/>
                </a:lnTo>
                <a:lnTo>
                  <a:pt x="6854360" y="246648"/>
                </a:lnTo>
                <a:lnTo>
                  <a:pt x="4406297" y="2681260"/>
                </a:lnTo>
                <a:lnTo>
                  <a:pt x="7903530" y="6151589"/>
                </a:lnTo>
                <a:lnTo>
                  <a:pt x="7193569" y="6858000"/>
                </a:lnTo>
                <a:lnTo>
                  <a:pt x="3235397" y="6858000"/>
                </a:lnTo>
                <a:lnTo>
                  <a:pt x="1729569" y="5357987"/>
                </a:lnTo>
                <a:lnTo>
                  <a:pt x="223741" y="6858000"/>
                </a:lnTo>
                <a:lnTo>
                  <a:pt x="0" y="6858000"/>
                </a:lnTo>
                <a:lnTo>
                  <a:pt x="0" y="1741420"/>
                </a:lnTo>
                <a:close/>
              </a:path>
            </a:pathLst>
          </a:custGeom>
          <a:solidFill>
            <a:schemeClr val="bg2">
              <a:lumMod val="95000"/>
            </a:schemeClr>
          </a:solidFill>
        </p:spPr>
        <p:txBody>
          <a:bodyPr rtlCol="0">
            <a:noAutofit/>
          </a:bodyPr>
          <a:lstStyle>
            <a:lvl1pPr>
              <a:defRPr sz="1200"/>
            </a:lvl1pPr>
          </a:lstStyle>
          <a:p>
            <a:pPr lvl="0"/>
            <a:endParaRPr lang="en-ID" noProof="0"/>
          </a:p>
        </p:txBody>
      </p:sp>
      <p:sp>
        <p:nvSpPr>
          <p:cNvPr id="6" name="Text Placeholder 3">
            <a:extLst>
              <a:ext uri="{FF2B5EF4-FFF2-40B4-BE49-F238E27FC236}">
                <a16:creationId xmlns:a16="http://schemas.microsoft.com/office/drawing/2014/main" id="{0B5613FE-C018-4615-BCA5-7F25BFC2836B}"/>
              </a:ext>
            </a:extLst>
          </p:cNvPr>
          <p:cNvSpPr>
            <a:spLocks noGrp="1"/>
          </p:cNvSpPr>
          <p:nvPr>
            <p:ph type="body" sz="quarter" idx="11"/>
          </p:nvPr>
        </p:nvSpPr>
        <p:spPr>
          <a:xfrm>
            <a:off x="10519302" y="1719226"/>
            <a:ext cx="6254997" cy="1246496"/>
          </a:xfrm>
        </p:spPr>
        <p:txBody>
          <a:bodyPr anchor="ctr">
            <a:noAutofit/>
          </a:bodyPr>
          <a:lstStyle>
            <a:lvl1pPr marL="0" indent="0">
              <a:buNone/>
              <a:defRPr sz="7200" b="1" strike="noStrike">
                <a:solidFill>
                  <a:schemeClr val="accent1"/>
                </a:solidFill>
                <a:latin typeface="+mj-lt"/>
              </a:defRPr>
            </a:lvl1pPr>
          </a:lstStyle>
          <a:p>
            <a:pPr lvl="0"/>
            <a:r>
              <a:rPr lang="en-US"/>
              <a:t>Edit Master text styles</a:t>
            </a:r>
          </a:p>
        </p:txBody>
      </p:sp>
    </p:spTree>
    <p:extLst>
      <p:ext uri="{BB962C8B-B14F-4D97-AF65-F5344CB8AC3E}">
        <p14:creationId xmlns:p14="http://schemas.microsoft.com/office/powerpoint/2010/main" val="42477282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Freeform 9">
            <a:extLst>
              <a:ext uri="{FF2B5EF4-FFF2-40B4-BE49-F238E27FC236}">
                <a16:creationId xmlns:a16="http://schemas.microsoft.com/office/drawing/2014/main" id="{92198393-2402-44E1-B465-CE40C1DF6A44}"/>
              </a:ext>
            </a:extLst>
          </p:cNvPr>
          <p:cNvSpPr>
            <a:spLocks/>
          </p:cNvSpPr>
          <p:nvPr userDrawn="1"/>
        </p:nvSpPr>
        <p:spPr bwMode="auto">
          <a:xfrm>
            <a:off x="588172" y="985838"/>
            <a:ext cx="985838" cy="440532"/>
          </a:xfrm>
          <a:custGeom>
            <a:avLst/>
            <a:gdLst>
              <a:gd name="T0" fmla="*/ 658245 w 1871"/>
              <a:gd name="T1" fmla="*/ 70011 h 836"/>
              <a:gd name="T2" fmla="*/ 588234 w 1871"/>
              <a:gd name="T3" fmla="*/ 0 h 836"/>
              <a:gd name="T4" fmla="*/ 434139 w 1871"/>
              <a:gd name="T5" fmla="*/ 154447 h 836"/>
              <a:gd name="T6" fmla="*/ 412678 w 1871"/>
              <a:gd name="T7" fmla="*/ 133690 h 836"/>
              <a:gd name="T8" fmla="*/ 476357 w 1871"/>
              <a:gd name="T9" fmla="*/ 70011 h 836"/>
              <a:gd name="T10" fmla="*/ 406698 w 1871"/>
              <a:gd name="T11" fmla="*/ 0 h 836"/>
              <a:gd name="T12" fmla="*/ 251899 w 1871"/>
              <a:gd name="T13" fmla="*/ 154447 h 836"/>
              <a:gd name="T14" fmla="*/ 230790 w 1871"/>
              <a:gd name="T15" fmla="*/ 133690 h 836"/>
              <a:gd name="T16" fmla="*/ 294821 w 1871"/>
              <a:gd name="T17" fmla="*/ 70011 h 836"/>
              <a:gd name="T18" fmla="*/ 224458 w 1871"/>
              <a:gd name="T19" fmla="*/ 0 h 836"/>
              <a:gd name="T20" fmla="*/ 0 w 1871"/>
              <a:gd name="T21" fmla="*/ 224458 h 836"/>
              <a:gd name="T22" fmla="*/ 70011 w 1871"/>
              <a:gd name="T23" fmla="*/ 294117 h 836"/>
              <a:gd name="T24" fmla="*/ 160779 w 1871"/>
              <a:gd name="T25" fmla="*/ 203349 h 836"/>
              <a:gd name="T26" fmla="*/ 181888 w 1871"/>
              <a:gd name="T27" fmla="*/ 224458 h 836"/>
              <a:gd name="T28" fmla="*/ 181888 w 1871"/>
              <a:gd name="T29" fmla="*/ 224458 h 836"/>
              <a:gd name="T30" fmla="*/ 251899 w 1871"/>
              <a:gd name="T31" fmla="*/ 294117 h 836"/>
              <a:gd name="T32" fmla="*/ 251899 w 1871"/>
              <a:gd name="T33" fmla="*/ 294117 h 836"/>
              <a:gd name="T34" fmla="*/ 251899 w 1871"/>
              <a:gd name="T35" fmla="*/ 294117 h 836"/>
              <a:gd name="T36" fmla="*/ 321558 w 1871"/>
              <a:gd name="T37" fmla="*/ 224458 h 836"/>
              <a:gd name="T38" fmla="*/ 321558 w 1871"/>
              <a:gd name="T39" fmla="*/ 224458 h 836"/>
              <a:gd name="T40" fmla="*/ 342667 w 1871"/>
              <a:gd name="T41" fmla="*/ 203349 h 836"/>
              <a:gd name="T42" fmla="*/ 364128 w 1871"/>
              <a:gd name="T43" fmla="*/ 224458 h 836"/>
              <a:gd name="T44" fmla="*/ 363776 w 1871"/>
              <a:gd name="T45" fmla="*/ 224458 h 836"/>
              <a:gd name="T46" fmla="*/ 434139 w 1871"/>
              <a:gd name="T47" fmla="*/ 294117 h 836"/>
              <a:gd name="T48" fmla="*/ 434139 w 1871"/>
              <a:gd name="T49" fmla="*/ 294117 h 836"/>
              <a:gd name="T50" fmla="*/ 434139 w 1871"/>
              <a:gd name="T51" fmla="*/ 294117 h 836"/>
              <a:gd name="T52" fmla="*/ 503798 w 1871"/>
              <a:gd name="T53" fmla="*/ 224458 h 836"/>
              <a:gd name="T54" fmla="*/ 503798 w 1871"/>
              <a:gd name="T55" fmla="*/ 224458 h 836"/>
              <a:gd name="T56" fmla="*/ 658245 w 1871"/>
              <a:gd name="T57" fmla="*/ 70011 h 8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871" h="836">
                <a:moveTo>
                  <a:pt x="1871" y="199"/>
                </a:moveTo>
                <a:lnTo>
                  <a:pt x="1672" y="0"/>
                </a:lnTo>
                <a:lnTo>
                  <a:pt x="1234" y="439"/>
                </a:lnTo>
                <a:lnTo>
                  <a:pt x="1173" y="380"/>
                </a:lnTo>
                <a:lnTo>
                  <a:pt x="1354" y="199"/>
                </a:lnTo>
                <a:lnTo>
                  <a:pt x="1156" y="0"/>
                </a:lnTo>
                <a:lnTo>
                  <a:pt x="716" y="439"/>
                </a:lnTo>
                <a:lnTo>
                  <a:pt x="656" y="380"/>
                </a:lnTo>
                <a:lnTo>
                  <a:pt x="838" y="199"/>
                </a:lnTo>
                <a:lnTo>
                  <a:pt x="638" y="0"/>
                </a:lnTo>
                <a:lnTo>
                  <a:pt x="0" y="638"/>
                </a:lnTo>
                <a:lnTo>
                  <a:pt x="199" y="836"/>
                </a:lnTo>
                <a:lnTo>
                  <a:pt x="457" y="578"/>
                </a:lnTo>
                <a:lnTo>
                  <a:pt x="517" y="638"/>
                </a:lnTo>
                <a:lnTo>
                  <a:pt x="716" y="836"/>
                </a:lnTo>
                <a:lnTo>
                  <a:pt x="914" y="638"/>
                </a:lnTo>
                <a:lnTo>
                  <a:pt x="974" y="578"/>
                </a:lnTo>
                <a:lnTo>
                  <a:pt x="1035" y="638"/>
                </a:lnTo>
                <a:lnTo>
                  <a:pt x="1034" y="638"/>
                </a:lnTo>
                <a:lnTo>
                  <a:pt x="1234" y="836"/>
                </a:lnTo>
                <a:lnTo>
                  <a:pt x="1432" y="638"/>
                </a:lnTo>
                <a:lnTo>
                  <a:pt x="1871" y="19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700"/>
          </a:p>
        </p:txBody>
      </p:sp>
      <p:sp>
        <p:nvSpPr>
          <p:cNvPr id="6" name="Picture Placeholder 5">
            <a:extLst>
              <a:ext uri="{FF2B5EF4-FFF2-40B4-BE49-F238E27FC236}">
                <a16:creationId xmlns:a16="http://schemas.microsoft.com/office/drawing/2014/main" id="{F42FE087-0CA5-4DB2-92C5-DF43CABB1A56}"/>
              </a:ext>
            </a:extLst>
          </p:cNvPr>
          <p:cNvSpPr>
            <a:spLocks noGrp="1"/>
          </p:cNvSpPr>
          <p:nvPr>
            <p:ph type="pic" sz="quarter" idx="10"/>
          </p:nvPr>
        </p:nvSpPr>
        <p:spPr>
          <a:xfrm>
            <a:off x="10486893" y="1"/>
            <a:ext cx="7801107" cy="10297461"/>
          </a:xfrm>
          <a:custGeom>
            <a:avLst/>
            <a:gdLst>
              <a:gd name="connsiteX0" fmla="*/ 3446356 w 5200738"/>
              <a:gd name="connsiteY0" fmla="*/ 0 h 6864974"/>
              <a:gd name="connsiteX1" fmla="*/ 5200738 w 5200738"/>
              <a:gd name="connsiteY1" fmla="*/ 0 h 6864974"/>
              <a:gd name="connsiteX2" fmla="*/ 5200738 w 5200738"/>
              <a:gd name="connsiteY2" fmla="*/ 2479019 h 6864974"/>
              <a:gd name="connsiteX3" fmla="*/ 4240335 w 5200738"/>
              <a:gd name="connsiteY3" fmla="*/ 3432487 h 6864974"/>
              <a:gd name="connsiteX4" fmla="*/ 5200738 w 5200738"/>
              <a:gd name="connsiteY4" fmla="*/ 4389423 h 6864974"/>
              <a:gd name="connsiteX5" fmla="*/ 5200738 w 5200738"/>
              <a:gd name="connsiteY5" fmla="*/ 6864974 h 6864974"/>
              <a:gd name="connsiteX6" fmla="*/ 3446356 w 5200738"/>
              <a:gd name="connsiteY6" fmla="*/ 6864974 h 6864974"/>
              <a:gd name="connsiteX7" fmla="*/ 2118434 w 5200738"/>
              <a:gd name="connsiteY7" fmla="*/ 5543987 h 6864974"/>
              <a:gd name="connsiteX8" fmla="*/ 0 w 5200738"/>
              <a:gd name="connsiteY8" fmla="*/ 3432487 h 6864974"/>
              <a:gd name="connsiteX9" fmla="*/ 2118434 w 5200738"/>
              <a:gd name="connsiteY9" fmla="*/ 1320988 h 686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738" h="6864974">
                <a:moveTo>
                  <a:pt x="3446356" y="0"/>
                </a:moveTo>
                <a:lnTo>
                  <a:pt x="5200738" y="0"/>
                </a:lnTo>
                <a:lnTo>
                  <a:pt x="5200738" y="2479019"/>
                </a:lnTo>
                <a:lnTo>
                  <a:pt x="4240335" y="3432487"/>
                </a:lnTo>
                <a:lnTo>
                  <a:pt x="5200738" y="4389423"/>
                </a:lnTo>
                <a:lnTo>
                  <a:pt x="5200738" y="6864974"/>
                </a:lnTo>
                <a:lnTo>
                  <a:pt x="3446356" y="6864974"/>
                </a:lnTo>
                <a:lnTo>
                  <a:pt x="2118434" y="5543987"/>
                </a:lnTo>
                <a:lnTo>
                  <a:pt x="0" y="3432487"/>
                </a:lnTo>
                <a:lnTo>
                  <a:pt x="2118434" y="1320988"/>
                </a:lnTo>
                <a:close/>
              </a:path>
            </a:pathLst>
          </a:custGeom>
          <a:solidFill>
            <a:schemeClr val="bg2">
              <a:lumMod val="95000"/>
            </a:schemeClr>
          </a:solidFill>
        </p:spPr>
        <p:txBody>
          <a:bodyPr rtlCol="0">
            <a:noAutofit/>
          </a:bodyPr>
          <a:lstStyle>
            <a:lvl1pPr>
              <a:defRPr sz="1200"/>
            </a:lvl1pPr>
          </a:lstStyle>
          <a:p>
            <a:pPr lvl="0"/>
            <a:endParaRPr lang="en-ID" noProof="0"/>
          </a:p>
        </p:txBody>
      </p:sp>
      <p:sp>
        <p:nvSpPr>
          <p:cNvPr id="10" name="Picture Placeholder 9">
            <a:extLst>
              <a:ext uri="{FF2B5EF4-FFF2-40B4-BE49-F238E27FC236}">
                <a16:creationId xmlns:a16="http://schemas.microsoft.com/office/drawing/2014/main" id="{730E94FA-8BD5-4E89-B6C8-0C5EEE2AE2C4}"/>
              </a:ext>
            </a:extLst>
          </p:cNvPr>
          <p:cNvSpPr>
            <a:spLocks noGrp="1"/>
          </p:cNvSpPr>
          <p:nvPr>
            <p:ph type="pic" sz="quarter" idx="11"/>
          </p:nvPr>
        </p:nvSpPr>
        <p:spPr>
          <a:xfrm>
            <a:off x="1215228" y="3394989"/>
            <a:ext cx="2899143" cy="2899143"/>
          </a:xfrm>
          <a:custGeom>
            <a:avLst/>
            <a:gdLst>
              <a:gd name="connsiteX0" fmla="*/ 966381 w 1932762"/>
              <a:gd name="connsiteY0" fmla="*/ 0 h 1932762"/>
              <a:gd name="connsiteX1" fmla="*/ 1932762 w 1932762"/>
              <a:gd name="connsiteY1" fmla="*/ 966381 h 1932762"/>
              <a:gd name="connsiteX2" fmla="*/ 966381 w 1932762"/>
              <a:gd name="connsiteY2" fmla="*/ 1932762 h 1932762"/>
              <a:gd name="connsiteX3" fmla="*/ 0 w 1932762"/>
              <a:gd name="connsiteY3" fmla="*/ 966381 h 1932762"/>
              <a:gd name="connsiteX4" fmla="*/ 966381 w 1932762"/>
              <a:gd name="connsiteY4" fmla="*/ 0 h 193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2762" h="1932762">
                <a:moveTo>
                  <a:pt x="966381" y="0"/>
                </a:moveTo>
                <a:cubicBezTo>
                  <a:pt x="1500098" y="0"/>
                  <a:pt x="1932762" y="432664"/>
                  <a:pt x="1932762" y="966381"/>
                </a:cubicBezTo>
                <a:cubicBezTo>
                  <a:pt x="1932762" y="1500098"/>
                  <a:pt x="1500098" y="1932762"/>
                  <a:pt x="966381" y="1932762"/>
                </a:cubicBezTo>
                <a:cubicBezTo>
                  <a:pt x="432664" y="1932762"/>
                  <a:pt x="0" y="1500098"/>
                  <a:pt x="0" y="966381"/>
                </a:cubicBezTo>
                <a:cubicBezTo>
                  <a:pt x="0" y="432664"/>
                  <a:pt x="432664" y="0"/>
                  <a:pt x="966381" y="0"/>
                </a:cubicBezTo>
                <a:close/>
              </a:path>
            </a:pathLst>
          </a:custGeom>
          <a:solidFill>
            <a:schemeClr val="bg2">
              <a:lumMod val="95000"/>
            </a:schemeClr>
          </a:solidFill>
        </p:spPr>
        <p:txBody>
          <a:bodyPr rtlCol="0">
            <a:noAutofit/>
          </a:bodyPr>
          <a:lstStyle>
            <a:lvl1pPr>
              <a:defRPr sz="1200"/>
            </a:lvl1pPr>
          </a:lstStyle>
          <a:p>
            <a:pPr lvl="0"/>
            <a:endParaRPr lang="en-ID" noProof="0"/>
          </a:p>
        </p:txBody>
      </p:sp>
      <p:sp>
        <p:nvSpPr>
          <p:cNvPr id="11" name="Text Placeholder 3">
            <a:extLst>
              <a:ext uri="{FF2B5EF4-FFF2-40B4-BE49-F238E27FC236}">
                <a16:creationId xmlns:a16="http://schemas.microsoft.com/office/drawing/2014/main" id="{88C5FE28-5799-4F69-80A1-5016899F52C0}"/>
              </a:ext>
            </a:extLst>
          </p:cNvPr>
          <p:cNvSpPr>
            <a:spLocks noGrp="1"/>
          </p:cNvSpPr>
          <p:nvPr>
            <p:ph type="body" sz="quarter" idx="12"/>
          </p:nvPr>
        </p:nvSpPr>
        <p:spPr>
          <a:xfrm>
            <a:off x="2154001" y="583022"/>
            <a:ext cx="9741788" cy="1246496"/>
          </a:xfrm>
        </p:spPr>
        <p:txBody>
          <a:bodyPr anchor="ctr">
            <a:noAutofit/>
          </a:bodyPr>
          <a:lstStyle>
            <a:lvl1pPr marL="0" indent="0">
              <a:buNone/>
              <a:defRPr sz="7200" b="1" strike="noStrike">
                <a:solidFill>
                  <a:schemeClr val="accent1"/>
                </a:solidFill>
                <a:latin typeface="+mj-lt"/>
              </a:defRPr>
            </a:lvl1pPr>
          </a:lstStyle>
          <a:p>
            <a:pPr lvl="0"/>
            <a:r>
              <a:rPr lang="en-US"/>
              <a:t>Edit Master text styles</a:t>
            </a:r>
          </a:p>
        </p:txBody>
      </p:sp>
    </p:spTree>
    <p:extLst>
      <p:ext uri="{BB962C8B-B14F-4D97-AF65-F5344CB8AC3E}">
        <p14:creationId xmlns:p14="http://schemas.microsoft.com/office/powerpoint/2010/main" val="11218573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Freeform 9">
            <a:extLst>
              <a:ext uri="{FF2B5EF4-FFF2-40B4-BE49-F238E27FC236}">
                <a16:creationId xmlns:a16="http://schemas.microsoft.com/office/drawing/2014/main" id="{1F920FDF-9344-4CC2-8F39-603D07C2FC5F}"/>
              </a:ext>
            </a:extLst>
          </p:cNvPr>
          <p:cNvSpPr>
            <a:spLocks/>
          </p:cNvSpPr>
          <p:nvPr userDrawn="1"/>
        </p:nvSpPr>
        <p:spPr bwMode="auto">
          <a:xfrm>
            <a:off x="588172" y="985838"/>
            <a:ext cx="985838" cy="440532"/>
          </a:xfrm>
          <a:custGeom>
            <a:avLst/>
            <a:gdLst>
              <a:gd name="T0" fmla="*/ 658245 w 1871"/>
              <a:gd name="T1" fmla="*/ 70011 h 836"/>
              <a:gd name="T2" fmla="*/ 588234 w 1871"/>
              <a:gd name="T3" fmla="*/ 0 h 836"/>
              <a:gd name="T4" fmla="*/ 434139 w 1871"/>
              <a:gd name="T5" fmla="*/ 154447 h 836"/>
              <a:gd name="T6" fmla="*/ 412678 w 1871"/>
              <a:gd name="T7" fmla="*/ 133690 h 836"/>
              <a:gd name="T8" fmla="*/ 476357 w 1871"/>
              <a:gd name="T9" fmla="*/ 70011 h 836"/>
              <a:gd name="T10" fmla="*/ 406698 w 1871"/>
              <a:gd name="T11" fmla="*/ 0 h 836"/>
              <a:gd name="T12" fmla="*/ 251899 w 1871"/>
              <a:gd name="T13" fmla="*/ 154447 h 836"/>
              <a:gd name="T14" fmla="*/ 230790 w 1871"/>
              <a:gd name="T15" fmla="*/ 133690 h 836"/>
              <a:gd name="T16" fmla="*/ 294821 w 1871"/>
              <a:gd name="T17" fmla="*/ 70011 h 836"/>
              <a:gd name="T18" fmla="*/ 224458 w 1871"/>
              <a:gd name="T19" fmla="*/ 0 h 836"/>
              <a:gd name="T20" fmla="*/ 0 w 1871"/>
              <a:gd name="T21" fmla="*/ 224458 h 836"/>
              <a:gd name="T22" fmla="*/ 70011 w 1871"/>
              <a:gd name="T23" fmla="*/ 294117 h 836"/>
              <a:gd name="T24" fmla="*/ 160779 w 1871"/>
              <a:gd name="T25" fmla="*/ 203349 h 836"/>
              <a:gd name="T26" fmla="*/ 181888 w 1871"/>
              <a:gd name="T27" fmla="*/ 224458 h 836"/>
              <a:gd name="T28" fmla="*/ 181888 w 1871"/>
              <a:gd name="T29" fmla="*/ 224458 h 836"/>
              <a:gd name="T30" fmla="*/ 251899 w 1871"/>
              <a:gd name="T31" fmla="*/ 294117 h 836"/>
              <a:gd name="T32" fmla="*/ 251899 w 1871"/>
              <a:gd name="T33" fmla="*/ 294117 h 836"/>
              <a:gd name="T34" fmla="*/ 251899 w 1871"/>
              <a:gd name="T35" fmla="*/ 294117 h 836"/>
              <a:gd name="T36" fmla="*/ 321558 w 1871"/>
              <a:gd name="T37" fmla="*/ 224458 h 836"/>
              <a:gd name="T38" fmla="*/ 321558 w 1871"/>
              <a:gd name="T39" fmla="*/ 224458 h 836"/>
              <a:gd name="T40" fmla="*/ 342667 w 1871"/>
              <a:gd name="T41" fmla="*/ 203349 h 836"/>
              <a:gd name="T42" fmla="*/ 364128 w 1871"/>
              <a:gd name="T43" fmla="*/ 224458 h 836"/>
              <a:gd name="T44" fmla="*/ 363776 w 1871"/>
              <a:gd name="T45" fmla="*/ 224458 h 836"/>
              <a:gd name="T46" fmla="*/ 434139 w 1871"/>
              <a:gd name="T47" fmla="*/ 294117 h 836"/>
              <a:gd name="T48" fmla="*/ 434139 w 1871"/>
              <a:gd name="T49" fmla="*/ 294117 h 836"/>
              <a:gd name="T50" fmla="*/ 434139 w 1871"/>
              <a:gd name="T51" fmla="*/ 294117 h 836"/>
              <a:gd name="T52" fmla="*/ 503798 w 1871"/>
              <a:gd name="T53" fmla="*/ 224458 h 836"/>
              <a:gd name="T54" fmla="*/ 503798 w 1871"/>
              <a:gd name="T55" fmla="*/ 224458 h 836"/>
              <a:gd name="T56" fmla="*/ 658245 w 1871"/>
              <a:gd name="T57" fmla="*/ 70011 h 8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871" h="836">
                <a:moveTo>
                  <a:pt x="1871" y="199"/>
                </a:moveTo>
                <a:lnTo>
                  <a:pt x="1672" y="0"/>
                </a:lnTo>
                <a:lnTo>
                  <a:pt x="1234" y="439"/>
                </a:lnTo>
                <a:lnTo>
                  <a:pt x="1173" y="380"/>
                </a:lnTo>
                <a:lnTo>
                  <a:pt x="1354" y="199"/>
                </a:lnTo>
                <a:lnTo>
                  <a:pt x="1156" y="0"/>
                </a:lnTo>
                <a:lnTo>
                  <a:pt x="716" y="439"/>
                </a:lnTo>
                <a:lnTo>
                  <a:pt x="656" y="380"/>
                </a:lnTo>
                <a:lnTo>
                  <a:pt x="838" y="199"/>
                </a:lnTo>
                <a:lnTo>
                  <a:pt x="638" y="0"/>
                </a:lnTo>
                <a:lnTo>
                  <a:pt x="0" y="638"/>
                </a:lnTo>
                <a:lnTo>
                  <a:pt x="199" y="836"/>
                </a:lnTo>
                <a:lnTo>
                  <a:pt x="457" y="578"/>
                </a:lnTo>
                <a:lnTo>
                  <a:pt x="517" y="638"/>
                </a:lnTo>
                <a:lnTo>
                  <a:pt x="716" y="836"/>
                </a:lnTo>
                <a:lnTo>
                  <a:pt x="914" y="638"/>
                </a:lnTo>
                <a:lnTo>
                  <a:pt x="974" y="578"/>
                </a:lnTo>
                <a:lnTo>
                  <a:pt x="1035" y="638"/>
                </a:lnTo>
                <a:lnTo>
                  <a:pt x="1034" y="638"/>
                </a:lnTo>
                <a:lnTo>
                  <a:pt x="1234" y="836"/>
                </a:lnTo>
                <a:lnTo>
                  <a:pt x="1432" y="638"/>
                </a:lnTo>
                <a:lnTo>
                  <a:pt x="1871" y="19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700"/>
          </a:p>
        </p:txBody>
      </p:sp>
      <p:sp>
        <p:nvSpPr>
          <p:cNvPr id="7" name="Text Placeholder 3">
            <a:extLst>
              <a:ext uri="{FF2B5EF4-FFF2-40B4-BE49-F238E27FC236}">
                <a16:creationId xmlns:a16="http://schemas.microsoft.com/office/drawing/2014/main" id="{BAAC2F13-42D6-43F6-9236-D49240D5AAE5}"/>
              </a:ext>
            </a:extLst>
          </p:cNvPr>
          <p:cNvSpPr>
            <a:spLocks noGrp="1"/>
          </p:cNvSpPr>
          <p:nvPr>
            <p:ph type="body" sz="quarter" idx="12"/>
          </p:nvPr>
        </p:nvSpPr>
        <p:spPr>
          <a:xfrm>
            <a:off x="2154001" y="583022"/>
            <a:ext cx="9741788" cy="1246496"/>
          </a:xfrm>
        </p:spPr>
        <p:txBody>
          <a:bodyPr anchor="ctr">
            <a:noAutofit/>
          </a:bodyPr>
          <a:lstStyle>
            <a:lvl1pPr marL="0" indent="0">
              <a:buNone/>
              <a:defRPr sz="7200" b="1" strike="noStrike">
                <a:solidFill>
                  <a:schemeClr val="accent1"/>
                </a:solidFill>
                <a:latin typeface="+mj-lt"/>
              </a:defRPr>
            </a:lvl1pPr>
          </a:lstStyle>
          <a:p>
            <a:pPr lvl="0"/>
            <a:r>
              <a:rPr lang="en-US"/>
              <a:t>Edit Master text styles</a:t>
            </a:r>
          </a:p>
        </p:txBody>
      </p:sp>
    </p:spTree>
    <p:extLst>
      <p:ext uri="{BB962C8B-B14F-4D97-AF65-F5344CB8AC3E}">
        <p14:creationId xmlns:p14="http://schemas.microsoft.com/office/powerpoint/2010/main" val="32458559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5" name="Freeform 9">
            <a:extLst>
              <a:ext uri="{FF2B5EF4-FFF2-40B4-BE49-F238E27FC236}">
                <a16:creationId xmlns:a16="http://schemas.microsoft.com/office/drawing/2014/main" id="{FCA29C9E-89CE-47E3-967B-6D1ED63FE2A1}"/>
              </a:ext>
            </a:extLst>
          </p:cNvPr>
          <p:cNvSpPr>
            <a:spLocks/>
          </p:cNvSpPr>
          <p:nvPr userDrawn="1"/>
        </p:nvSpPr>
        <p:spPr bwMode="auto">
          <a:xfrm>
            <a:off x="588172" y="985838"/>
            <a:ext cx="985838" cy="440532"/>
          </a:xfrm>
          <a:custGeom>
            <a:avLst/>
            <a:gdLst>
              <a:gd name="T0" fmla="*/ 658245 w 1871"/>
              <a:gd name="T1" fmla="*/ 70011 h 836"/>
              <a:gd name="T2" fmla="*/ 588234 w 1871"/>
              <a:gd name="T3" fmla="*/ 0 h 836"/>
              <a:gd name="T4" fmla="*/ 434139 w 1871"/>
              <a:gd name="T5" fmla="*/ 154447 h 836"/>
              <a:gd name="T6" fmla="*/ 412678 w 1871"/>
              <a:gd name="T7" fmla="*/ 133690 h 836"/>
              <a:gd name="T8" fmla="*/ 476357 w 1871"/>
              <a:gd name="T9" fmla="*/ 70011 h 836"/>
              <a:gd name="T10" fmla="*/ 406698 w 1871"/>
              <a:gd name="T11" fmla="*/ 0 h 836"/>
              <a:gd name="T12" fmla="*/ 251899 w 1871"/>
              <a:gd name="T13" fmla="*/ 154447 h 836"/>
              <a:gd name="T14" fmla="*/ 230790 w 1871"/>
              <a:gd name="T15" fmla="*/ 133690 h 836"/>
              <a:gd name="T16" fmla="*/ 294821 w 1871"/>
              <a:gd name="T17" fmla="*/ 70011 h 836"/>
              <a:gd name="T18" fmla="*/ 224458 w 1871"/>
              <a:gd name="T19" fmla="*/ 0 h 836"/>
              <a:gd name="T20" fmla="*/ 0 w 1871"/>
              <a:gd name="T21" fmla="*/ 224458 h 836"/>
              <a:gd name="T22" fmla="*/ 70011 w 1871"/>
              <a:gd name="T23" fmla="*/ 294117 h 836"/>
              <a:gd name="T24" fmla="*/ 160779 w 1871"/>
              <a:gd name="T25" fmla="*/ 203349 h 836"/>
              <a:gd name="T26" fmla="*/ 181888 w 1871"/>
              <a:gd name="T27" fmla="*/ 224458 h 836"/>
              <a:gd name="T28" fmla="*/ 181888 w 1871"/>
              <a:gd name="T29" fmla="*/ 224458 h 836"/>
              <a:gd name="T30" fmla="*/ 251899 w 1871"/>
              <a:gd name="T31" fmla="*/ 294117 h 836"/>
              <a:gd name="T32" fmla="*/ 251899 w 1871"/>
              <a:gd name="T33" fmla="*/ 294117 h 836"/>
              <a:gd name="T34" fmla="*/ 251899 w 1871"/>
              <a:gd name="T35" fmla="*/ 294117 h 836"/>
              <a:gd name="T36" fmla="*/ 321558 w 1871"/>
              <a:gd name="T37" fmla="*/ 224458 h 836"/>
              <a:gd name="T38" fmla="*/ 321558 w 1871"/>
              <a:gd name="T39" fmla="*/ 224458 h 836"/>
              <a:gd name="T40" fmla="*/ 342667 w 1871"/>
              <a:gd name="T41" fmla="*/ 203349 h 836"/>
              <a:gd name="T42" fmla="*/ 364128 w 1871"/>
              <a:gd name="T43" fmla="*/ 224458 h 836"/>
              <a:gd name="T44" fmla="*/ 363776 w 1871"/>
              <a:gd name="T45" fmla="*/ 224458 h 836"/>
              <a:gd name="T46" fmla="*/ 434139 w 1871"/>
              <a:gd name="T47" fmla="*/ 294117 h 836"/>
              <a:gd name="T48" fmla="*/ 434139 w 1871"/>
              <a:gd name="T49" fmla="*/ 294117 h 836"/>
              <a:gd name="T50" fmla="*/ 434139 w 1871"/>
              <a:gd name="T51" fmla="*/ 294117 h 836"/>
              <a:gd name="T52" fmla="*/ 503798 w 1871"/>
              <a:gd name="T53" fmla="*/ 224458 h 836"/>
              <a:gd name="T54" fmla="*/ 503798 w 1871"/>
              <a:gd name="T55" fmla="*/ 224458 h 836"/>
              <a:gd name="T56" fmla="*/ 658245 w 1871"/>
              <a:gd name="T57" fmla="*/ 70011 h 8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871" h="836">
                <a:moveTo>
                  <a:pt x="1871" y="199"/>
                </a:moveTo>
                <a:lnTo>
                  <a:pt x="1672" y="0"/>
                </a:lnTo>
                <a:lnTo>
                  <a:pt x="1234" y="439"/>
                </a:lnTo>
                <a:lnTo>
                  <a:pt x="1173" y="380"/>
                </a:lnTo>
                <a:lnTo>
                  <a:pt x="1354" y="199"/>
                </a:lnTo>
                <a:lnTo>
                  <a:pt x="1156" y="0"/>
                </a:lnTo>
                <a:lnTo>
                  <a:pt x="716" y="439"/>
                </a:lnTo>
                <a:lnTo>
                  <a:pt x="656" y="380"/>
                </a:lnTo>
                <a:lnTo>
                  <a:pt x="838" y="199"/>
                </a:lnTo>
                <a:lnTo>
                  <a:pt x="638" y="0"/>
                </a:lnTo>
                <a:lnTo>
                  <a:pt x="0" y="638"/>
                </a:lnTo>
                <a:lnTo>
                  <a:pt x="199" y="836"/>
                </a:lnTo>
                <a:lnTo>
                  <a:pt x="457" y="578"/>
                </a:lnTo>
                <a:lnTo>
                  <a:pt x="517" y="638"/>
                </a:lnTo>
                <a:lnTo>
                  <a:pt x="716" y="836"/>
                </a:lnTo>
                <a:lnTo>
                  <a:pt x="914" y="638"/>
                </a:lnTo>
                <a:lnTo>
                  <a:pt x="974" y="578"/>
                </a:lnTo>
                <a:lnTo>
                  <a:pt x="1035" y="638"/>
                </a:lnTo>
                <a:lnTo>
                  <a:pt x="1034" y="638"/>
                </a:lnTo>
                <a:lnTo>
                  <a:pt x="1234" y="836"/>
                </a:lnTo>
                <a:lnTo>
                  <a:pt x="1432" y="638"/>
                </a:lnTo>
                <a:lnTo>
                  <a:pt x="1871" y="19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700"/>
          </a:p>
        </p:txBody>
      </p:sp>
      <p:sp>
        <p:nvSpPr>
          <p:cNvPr id="7" name="Text Placeholder 3">
            <a:extLst>
              <a:ext uri="{FF2B5EF4-FFF2-40B4-BE49-F238E27FC236}">
                <a16:creationId xmlns:a16="http://schemas.microsoft.com/office/drawing/2014/main" id="{BAAC2F13-42D6-43F6-9236-D49240D5AAE5}"/>
              </a:ext>
            </a:extLst>
          </p:cNvPr>
          <p:cNvSpPr>
            <a:spLocks noGrp="1"/>
          </p:cNvSpPr>
          <p:nvPr>
            <p:ph type="body" sz="quarter" idx="12"/>
          </p:nvPr>
        </p:nvSpPr>
        <p:spPr>
          <a:xfrm>
            <a:off x="2154001" y="583022"/>
            <a:ext cx="9741788" cy="1246496"/>
          </a:xfrm>
        </p:spPr>
        <p:txBody>
          <a:bodyPr anchor="ctr">
            <a:noAutofit/>
          </a:bodyPr>
          <a:lstStyle>
            <a:lvl1pPr marL="0" indent="0">
              <a:buNone/>
              <a:defRPr sz="7200" b="1" strike="noStrike">
                <a:solidFill>
                  <a:schemeClr val="accent1"/>
                </a:solidFill>
                <a:latin typeface="+mj-lt"/>
              </a:defRPr>
            </a:lvl1pPr>
          </a:lstStyle>
          <a:p>
            <a:pPr lvl="0"/>
            <a:r>
              <a:rPr lang="en-US"/>
              <a:t>Edit Master text styles</a:t>
            </a:r>
          </a:p>
        </p:txBody>
      </p:sp>
      <p:sp>
        <p:nvSpPr>
          <p:cNvPr id="4" name="Picture Placeholder 11">
            <a:extLst>
              <a:ext uri="{FF2B5EF4-FFF2-40B4-BE49-F238E27FC236}">
                <a16:creationId xmlns:a16="http://schemas.microsoft.com/office/drawing/2014/main" id="{FC64C791-A481-4B3F-B7A2-1BFAB325D9A7}"/>
              </a:ext>
            </a:extLst>
          </p:cNvPr>
          <p:cNvSpPr>
            <a:spLocks noGrp="1"/>
          </p:cNvSpPr>
          <p:nvPr>
            <p:ph type="pic" sz="quarter" idx="10"/>
          </p:nvPr>
        </p:nvSpPr>
        <p:spPr>
          <a:xfrm>
            <a:off x="2762655" y="4323645"/>
            <a:ext cx="2415822" cy="3002844"/>
          </a:xfrm>
          <a:custGeom>
            <a:avLst/>
            <a:gdLst>
              <a:gd name="connsiteX0" fmla="*/ 50185 w 1610548"/>
              <a:gd name="connsiteY0" fmla="*/ 0 h 2001896"/>
              <a:gd name="connsiteX1" fmla="*/ 1560363 w 1610548"/>
              <a:gd name="connsiteY1" fmla="*/ 0 h 2001896"/>
              <a:gd name="connsiteX2" fmla="*/ 1610548 w 1610548"/>
              <a:gd name="connsiteY2" fmla="*/ 50185 h 2001896"/>
              <a:gd name="connsiteX3" fmla="*/ 1610548 w 1610548"/>
              <a:gd name="connsiteY3" fmla="*/ 1951711 h 2001896"/>
              <a:gd name="connsiteX4" fmla="*/ 1560363 w 1610548"/>
              <a:gd name="connsiteY4" fmla="*/ 2001896 h 2001896"/>
              <a:gd name="connsiteX5" fmla="*/ 50185 w 1610548"/>
              <a:gd name="connsiteY5" fmla="*/ 2001896 h 2001896"/>
              <a:gd name="connsiteX6" fmla="*/ 0 w 1610548"/>
              <a:gd name="connsiteY6" fmla="*/ 1951711 h 2001896"/>
              <a:gd name="connsiteX7" fmla="*/ 0 w 1610548"/>
              <a:gd name="connsiteY7" fmla="*/ 50185 h 2001896"/>
              <a:gd name="connsiteX8" fmla="*/ 50185 w 1610548"/>
              <a:gd name="connsiteY8" fmla="*/ 0 h 200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548" h="2001896">
                <a:moveTo>
                  <a:pt x="50185" y="0"/>
                </a:moveTo>
                <a:lnTo>
                  <a:pt x="1560363" y="0"/>
                </a:lnTo>
                <a:cubicBezTo>
                  <a:pt x="1588079" y="0"/>
                  <a:pt x="1610548" y="22469"/>
                  <a:pt x="1610548" y="50185"/>
                </a:cubicBezTo>
                <a:lnTo>
                  <a:pt x="1610548" y="1951711"/>
                </a:lnTo>
                <a:cubicBezTo>
                  <a:pt x="1610548" y="1979427"/>
                  <a:pt x="1588079" y="2001896"/>
                  <a:pt x="1560363" y="2001896"/>
                </a:cubicBezTo>
                <a:lnTo>
                  <a:pt x="50185" y="2001896"/>
                </a:lnTo>
                <a:cubicBezTo>
                  <a:pt x="22469" y="2001896"/>
                  <a:pt x="0" y="1979427"/>
                  <a:pt x="0" y="1951711"/>
                </a:cubicBezTo>
                <a:lnTo>
                  <a:pt x="0" y="50185"/>
                </a:lnTo>
                <a:cubicBezTo>
                  <a:pt x="0" y="22469"/>
                  <a:pt x="22469" y="0"/>
                  <a:pt x="50185" y="0"/>
                </a:cubicBezTo>
                <a:close/>
              </a:path>
            </a:pathLst>
          </a:custGeom>
          <a:solidFill>
            <a:schemeClr val="bg2">
              <a:lumMod val="95000"/>
            </a:schemeClr>
          </a:solidFill>
        </p:spPr>
        <p:txBody>
          <a:bodyPr rtlCol="0">
            <a:noAutofit/>
          </a:bodyPr>
          <a:lstStyle>
            <a:lvl1pPr>
              <a:defRPr sz="1200"/>
            </a:lvl1pPr>
          </a:lstStyle>
          <a:p>
            <a:pPr lvl="0"/>
            <a:endParaRPr lang="en-ID" noProof="0"/>
          </a:p>
        </p:txBody>
      </p:sp>
    </p:spTree>
    <p:extLst>
      <p:ext uri="{BB962C8B-B14F-4D97-AF65-F5344CB8AC3E}">
        <p14:creationId xmlns:p14="http://schemas.microsoft.com/office/powerpoint/2010/main" val="21911947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2" name="Freeform 9">
            <a:extLst>
              <a:ext uri="{FF2B5EF4-FFF2-40B4-BE49-F238E27FC236}">
                <a16:creationId xmlns:a16="http://schemas.microsoft.com/office/drawing/2014/main" id="{B82F5F9B-A740-45C3-93D1-C9A4E46BFFF5}"/>
              </a:ext>
            </a:extLst>
          </p:cNvPr>
          <p:cNvSpPr>
            <a:spLocks/>
          </p:cNvSpPr>
          <p:nvPr userDrawn="1"/>
        </p:nvSpPr>
        <p:spPr bwMode="auto">
          <a:xfrm>
            <a:off x="588172" y="985838"/>
            <a:ext cx="985838" cy="440532"/>
          </a:xfrm>
          <a:custGeom>
            <a:avLst/>
            <a:gdLst>
              <a:gd name="T0" fmla="*/ 658245 w 1871"/>
              <a:gd name="T1" fmla="*/ 70011 h 836"/>
              <a:gd name="T2" fmla="*/ 588234 w 1871"/>
              <a:gd name="T3" fmla="*/ 0 h 836"/>
              <a:gd name="T4" fmla="*/ 434139 w 1871"/>
              <a:gd name="T5" fmla="*/ 154447 h 836"/>
              <a:gd name="T6" fmla="*/ 412678 w 1871"/>
              <a:gd name="T7" fmla="*/ 133690 h 836"/>
              <a:gd name="T8" fmla="*/ 476357 w 1871"/>
              <a:gd name="T9" fmla="*/ 70011 h 836"/>
              <a:gd name="T10" fmla="*/ 406698 w 1871"/>
              <a:gd name="T11" fmla="*/ 0 h 836"/>
              <a:gd name="T12" fmla="*/ 251899 w 1871"/>
              <a:gd name="T13" fmla="*/ 154447 h 836"/>
              <a:gd name="T14" fmla="*/ 230790 w 1871"/>
              <a:gd name="T15" fmla="*/ 133690 h 836"/>
              <a:gd name="T16" fmla="*/ 294821 w 1871"/>
              <a:gd name="T17" fmla="*/ 70011 h 836"/>
              <a:gd name="T18" fmla="*/ 224458 w 1871"/>
              <a:gd name="T19" fmla="*/ 0 h 836"/>
              <a:gd name="T20" fmla="*/ 0 w 1871"/>
              <a:gd name="T21" fmla="*/ 224458 h 836"/>
              <a:gd name="T22" fmla="*/ 70011 w 1871"/>
              <a:gd name="T23" fmla="*/ 294117 h 836"/>
              <a:gd name="T24" fmla="*/ 160779 w 1871"/>
              <a:gd name="T25" fmla="*/ 203349 h 836"/>
              <a:gd name="T26" fmla="*/ 181888 w 1871"/>
              <a:gd name="T27" fmla="*/ 224458 h 836"/>
              <a:gd name="T28" fmla="*/ 181888 w 1871"/>
              <a:gd name="T29" fmla="*/ 224458 h 836"/>
              <a:gd name="T30" fmla="*/ 251899 w 1871"/>
              <a:gd name="T31" fmla="*/ 294117 h 836"/>
              <a:gd name="T32" fmla="*/ 251899 w 1871"/>
              <a:gd name="T33" fmla="*/ 294117 h 836"/>
              <a:gd name="T34" fmla="*/ 251899 w 1871"/>
              <a:gd name="T35" fmla="*/ 294117 h 836"/>
              <a:gd name="T36" fmla="*/ 321558 w 1871"/>
              <a:gd name="T37" fmla="*/ 224458 h 836"/>
              <a:gd name="T38" fmla="*/ 321558 w 1871"/>
              <a:gd name="T39" fmla="*/ 224458 h 836"/>
              <a:gd name="T40" fmla="*/ 342667 w 1871"/>
              <a:gd name="T41" fmla="*/ 203349 h 836"/>
              <a:gd name="T42" fmla="*/ 364128 w 1871"/>
              <a:gd name="T43" fmla="*/ 224458 h 836"/>
              <a:gd name="T44" fmla="*/ 363776 w 1871"/>
              <a:gd name="T45" fmla="*/ 224458 h 836"/>
              <a:gd name="T46" fmla="*/ 434139 w 1871"/>
              <a:gd name="T47" fmla="*/ 294117 h 836"/>
              <a:gd name="T48" fmla="*/ 434139 w 1871"/>
              <a:gd name="T49" fmla="*/ 294117 h 836"/>
              <a:gd name="T50" fmla="*/ 434139 w 1871"/>
              <a:gd name="T51" fmla="*/ 294117 h 836"/>
              <a:gd name="T52" fmla="*/ 503798 w 1871"/>
              <a:gd name="T53" fmla="*/ 224458 h 836"/>
              <a:gd name="T54" fmla="*/ 503798 w 1871"/>
              <a:gd name="T55" fmla="*/ 224458 h 836"/>
              <a:gd name="T56" fmla="*/ 658245 w 1871"/>
              <a:gd name="T57" fmla="*/ 70011 h 8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871" h="836">
                <a:moveTo>
                  <a:pt x="1871" y="199"/>
                </a:moveTo>
                <a:lnTo>
                  <a:pt x="1672" y="0"/>
                </a:lnTo>
                <a:lnTo>
                  <a:pt x="1234" y="439"/>
                </a:lnTo>
                <a:lnTo>
                  <a:pt x="1173" y="380"/>
                </a:lnTo>
                <a:lnTo>
                  <a:pt x="1354" y="199"/>
                </a:lnTo>
                <a:lnTo>
                  <a:pt x="1156" y="0"/>
                </a:lnTo>
                <a:lnTo>
                  <a:pt x="716" y="439"/>
                </a:lnTo>
                <a:lnTo>
                  <a:pt x="656" y="380"/>
                </a:lnTo>
                <a:lnTo>
                  <a:pt x="838" y="199"/>
                </a:lnTo>
                <a:lnTo>
                  <a:pt x="638" y="0"/>
                </a:lnTo>
                <a:lnTo>
                  <a:pt x="0" y="638"/>
                </a:lnTo>
                <a:lnTo>
                  <a:pt x="199" y="836"/>
                </a:lnTo>
                <a:lnTo>
                  <a:pt x="457" y="578"/>
                </a:lnTo>
                <a:lnTo>
                  <a:pt x="517" y="638"/>
                </a:lnTo>
                <a:lnTo>
                  <a:pt x="716" y="836"/>
                </a:lnTo>
                <a:lnTo>
                  <a:pt x="914" y="638"/>
                </a:lnTo>
                <a:lnTo>
                  <a:pt x="974" y="578"/>
                </a:lnTo>
                <a:lnTo>
                  <a:pt x="1035" y="638"/>
                </a:lnTo>
                <a:lnTo>
                  <a:pt x="1034" y="638"/>
                </a:lnTo>
                <a:lnTo>
                  <a:pt x="1234" y="836"/>
                </a:lnTo>
                <a:lnTo>
                  <a:pt x="1432" y="638"/>
                </a:lnTo>
                <a:lnTo>
                  <a:pt x="1871" y="19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700"/>
          </a:p>
        </p:txBody>
      </p:sp>
      <p:sp>
        <p:nvSpPr>
          <p:cNvPr id="7" name="Text Placeholder 3">
            <a:extLst>
              <a:ext uri="{FF2B5EF4-FFF2-40B4-BE49-F238E27FC236}">
                <a16:creationId xmlns:a16="http://schemas.microsoft.com/office/drawing/2014/main" id="{BAAC2F13-42D6-43F6-9236-D49240D5AAE5}"/>
              </a:ext>
            </a:extLst>
          </p:cNvPr>
          <p:cNvSpPr>
            <a:spLocks noGrp="1"/>
          </p:cNvSpPr>
          <p:nvPr>
            <p:ph type="body" sz="quarter" idx="12"/>
          </p:nvPr>
        </p:nvSpPr>
        <p:spPr>
          <a:xfrm>
            <a:off x="2154001" y="583022"/>
            <a:ext cx="9741788" cy="1246496"/>
          </a:xfrm>
        </p:spPr>
        <p:txBody>
          <a:bodyPr anchor="ctr">
            <a:noAutofit/>
          </a:bodyPr>
          <a:lstStyle>
            <a:lvl1pPr marL="0" indent="0">
              <a:buNone/>
              <a:defRPr sz="7200" b="1" strike="noStrike">
                <a:solidFill>
                  <a:schemeClr val="accent1"/>
                </a:solidFill>
                <a:latin typeface="+mj-lt"/>
              </a:defRPr>
            </a:lvl1pPr>
          </a:lstStyle>
          <a:p>
            <a:pPr lvl="0"/>
            <a:r>
              <a:rPr lang="en-US"/>
              <a:t>Edit Master text styles</a:t>
            </a:r>
          </a:p>
        </p:txBody>
      </p:sp>
      <p:sp>
        <p:nvSpPr>
          <p:cNvPr id="9" name="Picture Placeholder 16">
            <a:extLst>
              <a:ext uri="{FF2B5EF4-FFF2-40B4-BE49-F238E27FC236}">
                <a16:creationId xmlns:a16="http://schemas.microsoft.com/office/drawing/2014/main" id="{021E94B9-6262-4371-ACD1-280B2FDD8F10}"/>
              </a:ext>
            </a:extLst>
          </p:cNvPr>
          <p:cNvSpPr>
            <a:spLocks noGrp="1"/>
          </p:cNvSpPr>
          <p:nvPr>
            <p:ph type="pic" sz="quarter" idx="16"/>
          </p:nvPr>
        </p:nvSpPr>
        <p:spPr>
          <a:xfrm>
            <a:off x="1610436" y="3471239"/>
            <a:ext cx="4215600" cy="4215600"/>
          </a:xfrm>
          <a:solidFill>
            <a:schemeClr val="bg2">
              <a:lumMod val="95000"/>
            </a:schemeClr>
          </a:solidFill>
        </p:spPr>
        <p:txBody>
          <a:bodyPr rtlCol="0">
            <a:normAutofit/>
          </a:bodyPr>
          <a:lstStyle/>
          <a:p>
            <a:pPr lvl="0"/>
            <a:endParaRPr lang="en-US" noProof="0"/>
          </a:p>
        </p:txBody>
      </p:sp>
      <p:sp>
        <p:nvSpPr>
          <p:cNvPr id="10" name="Picture Placeholder 16">
            <a:extLst>
              <a:ext uri="{FF2B5EF4-FFF2-40B4-BE49-F238E27FC236}">
                <a16:creationId xmlns:a16="http://schemas.microsoft.com/office/drawing/2014/main" id="{A3BBB996-D320-46BC-A704-8471D12396E1}"/>
              </a:ext>
            </a:extLst>
          </p:cNvPr>
          <p:cNvSpPr>
            <a:spLocks noGrp="1"/>
          </p:cNvSpPr>
          <p:nvPr>
            <p:ph type="pic" sz="quarter" idx="17"/>
          </p:nvPr>
        </p:nvSpPr>
        <p:spPr>
          <a:xfrm>
            <a:off x="12459167" y="3471239"/>
            <a:ext cx="4215600" cy="4215600"/>
          </a:xfrm>
          <a:solidFill>
            <a:schemeClr val="bg2">
              <a:lumMod val="95000"/>
            </a:schemeClr>
          </a:solidFill>
        </p:spPr>
        <p:txBody>
          <a:bodyPr rtlCol="0">
            <a:normAutofit/>
          </a:bodyPr>
          <a:lstStyle/>
          <a:p>
            <a:pPr lvl="0"/>
            <a:endParaRPr lang="en-US" noProof="0"/>
          </a:p>
        </p:txBody>
      </p:sp>
      <p:sp>
        <p:nvSpPr>
          <p:cNvPr id="11" name="Picture Placeholder 16">
            <a:extLst>
              <a:ext uri="{FF2B5EF4-FFF2-40B4-BE49-F238E27FC236}">
                <a16:creationId xmlns:a16="http://schemas.microsoft.com/office/drawing/2014/main" id="{F7A71C29-D192-4BA8-9689-D31929C296AC}"/>
              </a:ext>
            </a:extLst>
          </p:cNvPr>
          <p:cNvSpPr>
            <a:spLocks noGrp="1"/>
          </p:cNvSpPr>
          <p:nvPr>
            <p:ph type="pic" sz="quarter" idx="18"/>
          </p:nvPr>
        </p:nvSpPr>
        <p:spPr>
          <a:xfrm>
            <a:off x="6364707" y="2887580"/>
            <a:ext cx="5558589" cy="5558588"/>
          </a:xfrm>
          <a:solidFill>
            <a:schemeClr val="bg2">
              <a:lumMod val="95000"/>
            </a:schemeClr>
          </a:solidFill>
        </p:spPr>
        <p:txBody>
          <a:bodyPr rtlCol="0">
            <a:normAutofit/>
          </a:bodyPr>
          <a:lstStyle/>
          <a:p>
            <a:pPr lvl="0"/>
            <a:endParaRPr lang="en-US" noProof="0"/>
          </a:p>
        </p:txBody>
      </p:sp>
      <p:sp>
        <p:nvSpPr>
          <p:cNvPr id="4" name="Picture Placeholder 19">
            <a:extLst>
              <a:ext uri="{FF2B5EF4-FFF2-40B4-BE49-F238E27FC236}">
                <a16:creationId xmlns:a16="http://schemas.microsoft.com/office/drawing/2014/main" id="{3F5B6450-F963-44B4-A9FE-E8944A3E64F6}"/>
              </a:ext>
            </a:extLst>
          </p:cNvPr>
          <p:cNvSpPr>
            <a:spLocks noGrp="1"/>
          </p:cNvSpPr>
          <p:nvPr>
            <p:ph type="pic" sz="quarter" idx="13"/>
          </p:nvPr>
        </p:nvSpPr>
        <p:spPr>
          <a:xfrm>
            <a:off x="1987965" y="3904377"/>
            <a:ext cx="1082841" cy="1082841"/>
          </a:xfrm>
          <a:custGeom>
            <a:avLst/>
            <a:gdLst>
              <a:gd name="connsiteX0" fmla="*/ 360947 w 721894"/>
              <a:gd name="connsiteY0" fmla="*/ 0 h 721894"/>
              <a:gd name="connsiteX1" fmla="*/ 721894 w 721894"/>
              <a:gd name="connsiteY1" fmla="*/ 360947 h 721894"/>
              <a:gd name="connsiteX2" fmla="*/ 360947 w 721894"/>
              <a:gd name="connsiteY2" fmla="*/ 721894 h 721894"/>
              <a:gd name="connsiteX3" fmla="*/ 0 w 721894"/>
              <a:gd name="connsiteY3" fmla="*/ 360947 h 721894"/>
              <a:gd name="connsiteX4" fmla="*/ 360947 w 721894"/>
              <a:gd name="connsiteY4" fmla="*/ 0 h 721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894" h="721894">
                <a:moveTo>
                  <a:pt x="360947" y="0"/>
                </a:moveTo>
                <a:cubicBezTo>
                  <a:pt x="560293" y="0"/>
                  <a:pt x="721894" y="161601"/>
                  <a:pt x="721894" y="360947"/>
                </a:cubicBezTo>
                <a:cubicBezTo>
                  <a:pt x="721894" y="560293"/>
                  <a:pt x="560293" y="721894"/>
                  <a:pt x="360947" y="721894"/>
                </a:cubicBezTo>
                <a:cubicBezTo>
                  <a:pt x="161601" y="721894"/>
                  <a:pt x="0" y="560293"/>
                  <a:pt x="0" y="360947"/>
                </a:cubicBezTo>
                <a:cubicBezTo>
                  <a:pt x="0" y="161601"/>
                  <a:pt x="161601" y="0"/>
                  <a:pt x="360947" y="0"/>
                </a:cubicBezTo>
                <a:close/>
              </a:path>
            </a:pathLst>
          </a:custGeom>
          <a:solidFill>
            <a:schemeClr val="bg2">
              <a:lumMod val="85000"/>
            </a:schemeClr>
          </a:solidFill>
        </p:spPr>
        <p:txBody>
          <a:bodyPr rtlCol="0">
            <a:noAutofit/>
          </a:bodyPr>
          <a:lstStyle>
            <a:lvl1pPr>
              <a:defRPr sz="1200"/>
            </a:lvl1pPr>
          </a:lstStyle>
          <a:p>
            <a:pPr lvl="0"/>
            <a:endParaRPr lang="en-US" noProof="0"/>
          </a:p>
        </p:txBody>
      </p:sp>
      <p:sp>
        <p:nvSpPr>
          <p:cNvPr id="5" name="Picture Placeholder 20">
            <a:extLst>
              <a:ext uri="{FF2B5EF4-FFF2-40B4-BE49-F238E27FC236}">
                <a16:creationId xmlns:a16="http://schemas.microsoft.com/office/drawing/2014/main" id="{7CED00BA-1A10-4DA1-80AE-AC88AA9162F2}"/>
              </a:ext>
            </a:extLst>
          </p:cNvPr>
          <p:cNvSpPr>
            <a:spLocks noGrp="1"/>
          </p:cNvSpPr>
          <p:nvPr>
            <p:ph type="pic" sz="quarter" idx="14"/>
          </p:nvPr>
        </p:nvSpPr>
        <p:spPr>
          <a:xfrm>
            <a:off x="6863913" y="3270138"/>
            <a:ext cx="1590621" cy="1590621"/>
          </a:xfrm>
          <a:custGeom>
            <a:avLst/>
            <a:gdLst>
              <a:gd name="connsiteX0" fmla="*/ 530207 w 1060414"/>
              <a:gd name="connsiteY0" fmla="*/ 0 h 1060414"/>
              <a:gd name="connsiteX1" fmla="*/ 1060414 w 1060414"/>
              <a:gd name="connsiteY1" fmla="*/ 530207 h 1060414"/>
              <a:gd name="connsiteX2" fmla="*/ 530207 w 1060414"/>
              <a:gd name="connsiteY2" fmla="*/ 1060414 h 1060414"/>
              <a:gd name="connsiteX3" fmla="*/ 0 w 1060414"/>
              <a:gd name="connsiteY3" fmla="*/ 530207 h 1060414"/>
              <a:gd name="connsiteX4" fmla="*/ 530207 w 1060414"/>
              <a:gd name="connsiteY4" fmla="*/ 0 h 1060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414" h="1060414">
                <a:moveTo>
                  <a:pt x="530207" y="0"/>
                </a:moveTo>
                <a:cubicBezTo>
                  <a:pt x="823032" y="0"/>
                  <a:pt x="1060414" y="237382"/>
                  <a:pt x="1060414" y="530207"/>
                </a:cubicBezTo>
                <a:cubicBezTo>
                  <a:pt x="1060414" y="823032"/>
                  <a:pt x="823032" y="1060414"/>
                  <a:pt x="530207" y="1060414"/>
                </a:cubicBezTo>
                <a:cubicBezTo>
                  <a:pt x="237382" y="1060414"/>
                  <a:pt x="0" y="823032"/>
                  <a:pt x="0" y="530207"/>
                </a:cubicBezTo>
                <a:cubicBezTo>
                  <a:pt x="0" y="237382"/>
                  <a:pt x="237382" y="0"/>
                  <a:pt x="530207" y="0"/>
                </a:cubicBezTo>
                <a:close/>
              </a:path>
            </a:pathLst>
          </a:custGeom>
          <a:solidFill>
            <a:schemeClr val="bg2">
              <a:lumMod val="85000"/>
            </a:schemeClr>
          </a:solidFill>
        </p:spPr>
        <p:txBody>
          <a:bodyPr rtlCol="0">
            <a:noAutofit/>
          </a:bodyPr>
          <a:lstStyle>
            <a:lvl1pPr>
              <a:defRPr sz="1200"/>
            </a:lvl1pPr>
          </a:lstStyle>
          <a:p>
            <a:pPr lvl="0"/>
            <a:endParaRPr lang="en-US" noProof="0"/>
          </a:p>
        </p:txBody>
      </p:sp>
      <p:sp>
        <p:nvSpPr>
          <p:cNvPr id="6" name="Picture Placeholder 22">
            <a:extLst>
              <a:ext uri="{FF2B5EF4-FFF2-40B4-BE49-F238E27FC236}">
                <a16:creationId xmlns:a16="http://schemas.microsoft.com/office/drawing/2014/main" id="{4E6951CC-266E-455D-B94E-61CAC8C9170C}"/>
              </a:ext>
            </a:extLst>
          </p:cNvPr>
          <p:cNvSpPr>
            <a:spLocks noGrp="1"/>
          </p:cNvSpPr>
          <p:nvPr>
            <p:ph type="pic" sz="quarter" idx="15"/>
          </p:nvPr>
        </p:nvSpPr>
        <p:spPr>
          <a:xfrm>
            <a:off x="12831579" y="3853797"/>
            <a:ext cx="1082841" cy="1082841"/>
          </a:xfrm>
          <a:custGeom>
            <a:avLst/>
            <a:gdLst>
              <a:gd name="connsiteX0" fmla="*/ 360947 w 721894"/>
              <a:gd name="connsiteY0" fmla="*/ 0 h 721894"/>
              <a:gd name="connsiteX1" fmla="*/ 721894 w 721894"/>
              <a:gd name="connsiteY1" fmla="*/ 360947 h 721894"/>
              <a:gd name="connsiteX2" fmla="*/ 360947 w 721894"/>
              <a:gd name="connsiteY2" fmla="*/ 721894 h 721894"/>
              <a:gd name="connsiteX3" fmla="*/ 0 w 721894"/>
              <a:gd name="connsiteY3" fmla="*/ 360947 h 721894"/>
              <a:gd name="connsiteX4" fmla="*/ 360947 w 721894"/>
              <a:gd name="connsiteY4" fmla="*/ 0 h 721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894" h="721894">
                <a:moveTo>
                  <a:pt x="360947" y="0"/>
                </a:moveTo>
                <a:cubicBezTo>
                  <a:pt x="560293" y="0"/>
                  <a:pt x="721894" y="161601"/>
                  <a:pt x="721894" y="360947"/>
                </a:cubicBezTo>
                <a:cubicBezTo>
                  <a:pt x="721894" y="560293"/>
                  <a:pt x="560293" y="721894"/>
                  <a:pt x="360947" y="721894"/>
                </a:cubicBezTo>
                <a:cubicBezTo>
                  <a:pt x="161601" y="721894"/>
                  <a:pt x="0" y="560293"/>
                  <a:pt x="0" y="360947"/>
                </a:cubicBezTo>
                <a:cubicBezTo>
                  <a:pt x="0" y="161601"/>
                  <a:pt x="161601" y="0"/>
                  <a:pt x="360947" y="0"/>
                </a:cubicBezTo>
                <a:close/>
              </a:path>
            </a:pathLst>
          </a:custGeom>
          <a:solidFill>
            <a:schemeClr val="bg2">
              <a:lumMod val="85000"/>
            </a:schemeClr>
          </a:solidFill>
        </p:spPr>
        <p:txBody>
          <a:bodyPr rtlCol="0">
            <a:noAutofit/>
          </a:bodyPr>
          <a:lstStyle>
            <a:lvl1pPr>
              <a:defRPr sz="1200"/>
            </a:lvl1pPr>
          </a:lstStyle>
          <a:p>
            <a:pPr lvl="0"/>
            <a:endParaRPr lang="en-US" noProof="0"/>
          </a:p>
        </p:txBody>
      </p:sp>
    </p:spTree>
    <p:extLst>
      <p:ext uri="{BB962C8B-B14F-4D97-AF65-F5344CB8AC3E}">
        <p14:creationId xmlns:p14="http://schemas.microsoft.com/office/powerpoint/2010/main" val="672531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Freeform 9">
            <a:extLst>
              <a:ext uri="{FF2B5EF4-FFF2-40B4-BE49-F238E27FC236}">
                <a16:creationId xmlns:a16="http://schemas.microsoft.com/office/drawing/2014/main" id="{2FDD27D5-6B6F-4F98-9C4B-E8EC07AD7832}"/>
              </a:ext>
            </a:extLst>
          </p:cNvPr>
          <p:cNvSpPr>
            <a:spLocks/>
          </p:cNvSpPr>
          <p:nvPr userDrawn="1"/>
        </p:nvSpPr>
        <p:spPr bwMode="auto">
          <a:xfrm>
            <a:off x="588172" y="985838"/>
            <a:ext cx="985838" cy="440532"/>
          </a:xfrm>
          <a:custGeom>
            <a:avLst/>
            <a:gdLst>
              <a:gd name="T0" fmla="*/ 658245 w 1871"/>
              <a:gd name="T1" fmla="*/ 70011 h 836"/>
              <a:gd name="T2" fmla="*/ 588234 w 1871"/>
              <a:gd name="T3" fmla="*/ 0 h 836"/>
              <a:gd name="T4" fmla="*/ 434139 w 1871"/>
              <a:gd name="T5" fmla="*/ 154447 h 836"/>
              <a:gd name="T6" fmla="*/ 412678 w 1871"/>
              <a:gd name="T7" fmla="*/ 133690 h 836"/>
              <a:gd name="T8" fmla="*/ 476357 w 1871"/>
              <a:gd name="T9" fmla="*/ 70011 h 836"/>
              <a:gd name="T10" fmla="*/ 406698 w 1871"/>
              <a:gd name="T11" fmla="*/ 0 h 836"/>
              <a:gd name="T12" fmla="*/ 251899 w 1871"/>
              <a:gd name="T13" fmla="*/ 154447 h 836"/>
              <a:gd name="T14" fmla="*/ 230790 w 1871"/>
              <a:gd name="T15" fmla="*/ 133690 h 836"/>
              <a:gd name="T16" fmla="*/ 294821 w 1871"/>
              <a:gd name="T17" fmla="*/ 70011 h 836"/>
              <a:gd name="T18" fmla="*/ 224458 w 1871"/>
              <a:gd name="T19" fmla="*/ 0 h 836"/>
              <a:gd name="T20" fmla="*/ 0 w 1871"/>
              <a:gd name="T21" fmla="*/ 224458 h 836"/>
              <a:gd name="T22" fmla="*/ 70011 w 1871"/>
              <a:gd name="T23" fmla="*/ 294117 h 836"/>
              <a:gd name="T24" fmla="*/ 160779 w 1871"/>
              <a:gd name="T25" fmla="*/ 203349 h 836"/>
              <a:gd name="T26" fmla="*/ 181888 w 1871"/>
              <a:gd name="T27" fmla="*/ 224458 h 836"/>
              <a:gd name="T28" fmla="*/ 181888 w 1871"/>
              <a:gd name="T29" fmla="*/ 224458 h 836"/>
              <a:gd name="T30" fmla="*/ 251899 w 1871"/>
              <a:gd name="T31" fmla="*/ 294117 h 836"/>
              <a:gd name="T32" fmla="*/ 251899 w 1871"/>
              <a:gd name="T33" fmla="*/ 294117 h 836"/>
              <a:gd name="T34" fmla="*/ 251899 w 1871"/>
              <a:gd name="T35" fmla="*/ 294117 h 836"/>
              <a:gd name="T36" fmla="*/ 321558 w 1871"/>
              <a:gd name="T37" fmla="*/ 224458 h 836"/>
              <a:gd name="T38" fmla="*/ 321558 w 1871"/>
              <a:gd name="T39" fmla="*/ 224458 h 836"/>
              <a:gd name="T40" fmla="*/ 342667 w 1871"/>
              <a:gd name="T41" fmla="*/ 203349 h 836"/>
              <a:gd name="T42" fmla="*/ 364128 w 1871"/>
              <a:gd name="T43" fmla="*/ 224458 h 836"/>
              <a:gd name="T44" fmla="*/ 363776 w 1871"/>
              <a:gd name="T45" fmla="*/ 224458 h 836"/>
              <a:gd name="T46" fmla="*/ 434139 w 1871"/>
              <a:gd name="T47" fmla="*/ 294117 h 836"/>
              <a:gd name="T48" fmla="*/ 434139 w 1871"/>
              <a:gd name="T49" fmla="*/ 294117 h 836"/>
              <a:gd name="T50" fmla="*/ 434139 w 1871"/>
              <a:gd name="T51" fmla="*/ 294117 h 836"/>
              <a:gd name="T52" fmla="*/ 503798 w 1871"/>
              <a:gd name="T53" fmla="*/ 224458 h 836"/>
              <a:gd name="T54" fmla="*/ 503798 w 1871"/>
              <a:gd name="T55" fmla="*/ 224458 h 836"/>
              <a:gd name="T56" fmla="*/ 658245 w 1871"/>
              <a:gd name="T57" fmla="*/ 70011 h 8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871" h="836">
                <a:moveTo>
                  <a:pt x="1871" y="199"/>
                </a:moveTo>
                <a:lnTo>
                  <a:pt x="1672" y="0"/>
                </a:lnTo>
                <a:lnTo>
                  <a:pt x="1234" y="439"/>
                </a:lnTo>
                <a:lnTo>
                  <a:pt x="1173" y="380"/>
                </a:lnTo>
                <a:lnTo>
                  <a:pt x="1354" y="199"/>
                </a:lnTo>
                <a:lnTo>
                  <a:pt x="1156" y="0"/>
                </a:lnTo>
                <a:lnTo>
                  <a:pt x="716" y="439"/>
                </a:lnTo>
                <a:lnTo>
                  <a:pt x="656" y="380"/>
                </a:lnTo>
                <a:lnTo>
                  <a:pt x="838" y="199"/>
                </a:lnTo>
                <a:lnTo>
                  <a:pt x="638" y="0"/>
                </a:lnTo>
                <a:lnTo>
                  <a:pt x="0" y="638"/>
                </a:lnTo>
                <a:lnTo>
                  <a:pt x="199" y="836"/>
                </a:lnTo>
                <a:lnTo>
                  <a:pt x="457" y="578"/>
                </a:lnTo>
                <a:lnTo>
                  <a:pt x="517" y="638"/>
                </a:lnTo>
                <a:lnTo>
                  <a:pt x="716" y="836"/>
                </a:lnTo>
                <a:lnTo>
                  <a:pt x="914" y="638"/>
                </a:lnTo>
                <a:lnTo>
                  <a:pt x="974" y="578"/>
                </a:lnTo>
                <a:lnTo>
                  <a:pt x="1035" y="638"/>
                </a:lnTo>
                <a:lnTo>
                  <a:pt x="1034" y="638"/>
                </a:lnTo>
                <a:lnTo>
                  <a:pt x="1234" y="836"/>
                </a:lnTo>
                <a:lnTo>
                  <a:pt x="1432" y="638"/>
                </a:lnTo>
                <a:lnTo>
                  <a:pt x="1871" y="19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700"/>
          </a:p>
        </p:txBody>
      </p:sp>
      <p:sp>
        <p:nvSpPr>
          <p:cNvPr id="7" name="Text Placeholder 3">
            <a:extLst>
              <a:ext uri="{FF2B5EF4-FFF2-40B4-BE49-F238E27FC236}">
                <a16:creationId xmlns:a16="http://schemas.microsoft.com/office/drawing/2014/main" id="{BAAC2F13-42D6-43F6-9236-D49240D5AAE5}"/>
              </a:ext>
            </a:extLst>
          </p:cNvPr>
          <p:cNvSpPr>
            <a:spLocks noGrp="1"/>
          </p:cNvSpPr>
          <p:nvPr>
            <p:ph type="body" sz="quarter" idx="12"/>
          </p:nvPr>
        </p:nvSpPr>
        <p:spPr>
          <a:xfrm>
            <a:off x="2154001" y="583022"/>
            <a:ext cx="9741788" cy="1246496"/>
          </a:xfrm>
        </p:spPr>
        <p:txBody>
          <a:bodyPr anchor="ctr">
            <a:noAutofit/>
          </a:bodyPr>
          <a:lstStyle>
            <a:lvl1pPr marL="0" indent="0">
              <a:buNone/>
              <a:defRPr sz="7200" b="1" strike="noStrike">
                <a:solidFill>
                  <a:schemeClr val="accent1"/>
                </a:solidFill>
                <a:latin typeface="+mj-lt"/>
              </a:defRPr>
            </a:lvl1pPr>
          </a:lstStyle>
          <a:p>
            <a:pPr lvl="0"/>
            <a:r>
              <a:rPr lang="en-US"/>
              <a:t>Edit Master text styles</a:t>
            </a:r>
          </a:p>
        </p:txBody>
      </p:sp>
      <p:sp>
        <p:nvSpPr>
          <p:cNvPr id="4" name="Picture Placeholder 20">
            <a:extLst>
              <a:ext uri="{FF2B5EF4-FFF2-40B4-BE49-F238E27FC236}">
                <a16:creationId xmlns:a16="http://schemas.microsoft.com/office/drawing/2014/main" id="{D17B3464-0D65-4F56-AC5D-96C14BD2C51B}"/>
              </a:ext>
            </a:extLst>
          </p:cNvPr>
          <p:cNvSpPr>
            <a:spLocks noGrp="1"/>
          </p:cNvSpPr>
          <p:nvPr>
            <p:ph type="pic" sz="quarter" idx="13"/>
          </p:nvPr>
        </p:nvSpPr>
        <p:spPr>
          <a:xfrm>
            <a:off x="1779735" y="2917643"/>
            <a:ext cx="7879718" cy="5080062"/>
          </a:xfrm>
          <a:custGeom>
            <a:avLst/>
            <a:gdLst>
              <a:gd name="connsiteX0" fmla="*/ 120768 w 5253145"/>
              <a:gd name="connsiteY0" fmla="*/ 0 h 3386708"/>
              <a:gd name="connsiteX1" fmla="*/ 5127297 w 5253145"/>
              <a:gd name="connsiteY1" fmla="*/ 0 h 3386708"/>
              <a:gd name="connsiteX2" fmla="*/ 5237905 w 5253145"/>
              <a:gd name="connsiteY2" fmla="*/ 110608 h 3386708"/>
              <a:gd name="connsiteX3" fmla="*/ 5253145 w 5253145"/>
              <a:gd name="connsiteY3" fmla="*/ 3386708 h 3386708"/>
              <a:gd name="connsiteX4" fmla="*/ 0 w 5253145"/>
              <a:gd name="connsiteY4" fmla="*/ 3386708 h 3386708"/>
              <a:gd name="connsiteX5" fmla="*/ 10160 w 5253145"/>
              <a:gd name="connsiteY5" fmla="*/ 110608 h 3386708"/>
              <a:gd name="connsiteX6" fmla="*/ 120768 w 5253145"/>
              <a:gd name="connsiteY6" fmla="*/ 0 h 338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3145" h="3386708">
                <a:moveTo>
                  <a:pt x="120768" y="0"/>
                </a:moveTo>
                <a:lnTo>
                  <a:pt x="5127297" y="0"/>
                </a:lnTo>
                <a:cubicBezTo>
                  <a:pt x="5188384" y="0"/>
                  <a:pt x="5237905" y="49521"/>
                  <a:pt x="5237905" y="110608"/>
                </a:cubicBezTo>
                <a:lnTo>
                  <a:pt x="5253145" y="3386708"/>
                </a:lnTo>
                <a:lnTo>
                  <a:pt x="0" y="3386708"/>
                </a:lnTo>
                <a:cubicBezTo>
                  <a:pt x="0" y="2305681"/>
                  <a:pt x="10160" y="1191635"/>
                  <a:pt x="10160" y="110608"/>
                </a:cubicBezTo>
                <a:cubicBezTo>
                  <a:pt x="10160" y="49521"/>
                  <a:pt x="59681" y="0"/>
                  <a:pt x="120768" y="0"/>
                </a:cubicBezTo>
                <a:close/>
              </a:path>
            </a:pathLst>
          </a:custGeom>
          <a:solidFill>
            <a:schemeClr val="bg2">
              <a:lumMod val="95000"/>
            </a:schemeClr>
          </a:solidFill>
        </p:spPr>
        <p:txBody>
          <a:bodyPr rtlCol="0">
            <a:noAutofit/>
          </a:bodyPr>
          <a:lstStyle>
            <a:lvl1pPr>
              <a:defRPr sz="1200"/>
            </a:lvl1pPr>
          </a:lstStyle>
          <a:p>
            <a:pPr lvl="0"/>
            <a:endParaRPr lang="en-US" noProof="0"/>
          </a:p>
        </p:txBody>
      </p:sp>
    </p:spTree>
    <p:extLst>
      <p:ext uri="{BB962C8B-B14F-4D97-AF65-F5344CB8AC3E}">
        <p14:creationId xmlns:p14="http://schemas.microsoft.com/office/powerpoint/2010/main" val="13079727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Freeform 9">
            <a:extLst>
              <a:ext uri="{FF2B5EF4-FFF2-40B4-BE49-F238E27FC236}">
                <a16:creationId xmlns:a16="http://schemas.microsoft.com/office/drawing/2014/main" id="{86CA9303-AF7E-43B4-89E4-CE2782F4299A}"/>
              </a:ext>
            </a:extLst>
          </p:cNvPr>
          <p:cNvSpPr>
            <a:spLocks/>
          </p:cNvSpPr>
          <p:nvPr userDrawn="1"/>
        </p:nvSpPr>
        <p:spPr bwMode="auto">
          <a:xfrm>
            <a:off x="588172" y="985838"/>
            <a:ext cx="985838" cy="440532"/>
          </a:xfrm>
          <a:custGeom>
            <a:avLst/>
            <a:gdLst>
              <a:gd name="T0" fmla="*/ 658245 w 1871"/>
              <a:gd name="T1" fmla="*/ 70011 h 836"/>
              <a:gd name="T2" fmla="*/ 588234 w 1871"/>
              <a:gd name="T3" fmla="*/ 0 h 836"/>
              <a:gd name="T4" fmla="*/ 434139 w 1871"/>
              <a:gd name="T5" fmla="*/ 154447 h 836"/>
              <a:gd name="T6" fmla="*/ 412678 w 1871"/>
              <a:gd name="T7" fmla="*/ 133690 h 836"/>
              <a:gd name="T8" fmla="*/ 476357 w 1871"/>
              <a:gd name="T9" fmla="*/ 70011 h 836"/>
              <a:gd name="T10" fmla="*/ 406698 w 1871"/>
              <a:gd name="T11" fmla="*/ 0 h 836"/>
              <a:gd name="T12" fmla="*/ 251899 w 1871"/>
              <a:gd name="T13" fmla="*/ 154447 h 836"/>
              <a:gd name="T14" fmla="*/ 230790 w 1871"/>
              <a:gd name="T15" fmla="*/ 133690 h 836"/>
              <a:gd name="T16" fmla="*/ 294821 w 1871"/>
              <a:gd name="T17" fmla="*/ 70011 h 836"/>
              <a:gd name="T18" fmla="*/ 224458 w 1871"/>
              <a:gd name="T19" fmla="*/ 0 h 836"/>
              <a:gd name="T20" fmla="*/ 0 w 1871"/>
              <a:gd name="T21" fmla="*/ 224458 h 836"/>
              <a:gd name="T22" fmla="*/ 70011 w 1871"/>
              <a:gd name="T23" fmla="*/ 294117 h 836"/>
              <a:gd name="T24" fmla="*/ 160779 w 1871"/>
              <a:gd name="T25" fmla="*/ 203349 h 836"/>
              <a:gd name="T26" fmla="*/ 181888 w 1871"/>
              <a:gd name="T27" fmla="*/ 224458 h 836"/>
              <a:gd name="T28" fmla="*/ 181888 w 1871"/>
              <a:gd name="T29" fmla="*/ 224458 h 836"/>
              <a:gd name="T30" fmla="*/ 251899 w 1871"/>
              <a:gd name="T31" fmla="*/ 294117 h 836"/>
              <a:gd name="T32" fmla="*/ 251899 w 1871"/>
              <a:gd name="T33" fmla="*/ 294117 h 836"/>
              <a:gd name="T34" fmla="*/ 251899 w 1871"/>
              <a:gd name="T35" fmla="*/ 294117 h 836"/>
              <a:gd name="T36" fmla="*/ 321558 w 1871"/>
              <a:gd name="T37" fmla="*/ 224458 h 836"/>
              <a:gd name="T38" fmla="*/ 321558 w 1871"/>
              <a:gd name="T39" fmla="*/ 224458 h 836"/>
              <a:gd name="T40" fmla="*/ 342667 w 1871"/>
              <a:gd name="T41" fmla="*/ 203349 h 836"/>
              <a:gd name="T42" fmla="*/ 364128 w 1871"/>
              <a:gd name="T43" fmla="*/ 224458 h 836"/>
              <a:gd name="T44" fmla="*/ 363776 w 1871"/>
              <a:gd name="T45" fmla="*/ 224458 h 836"/>
              <a:gd name="T46" fmla="*/ 434139 w 1871"/>
              <a:gd name="T47" fmla="*/ 294117 h 836"/>
              <a:gd name="T48" fmla="*/ 434139 w 1871"/>
              <a:gd name="T49" fmla="*/ 294117 h 836"/>
              <a:gd name="T50" fmla="*/ 434139 w 1871"/>
              <a:gd name="T51" fmla="*/ 294117 h 836"/>
              <a:gd name="T52" fmla="*/ 503798 w 1871"/>
              <a:gd name="T53" fmla="*/ 224458 h 836"/>
              <a:gd name="T54" fmla="*/ 503798 w 1871"/>
              <a:gd name="T55" fmla="*/ 224458 h 836"/>
              <a:gd name="T56" fmla="*/ 658245 w 1871"/>
              <a:gd name="T57" fmla="*/ 70011 h 8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871" h="836">
                <a:moveTo>
                  <a:pt x="1871" y="199"/>
                </a:moveTo>
                <a:lnTo>
                  <a:pt x="1672" y="0"/>
                </a:lnTo>
                <a:lnTo>
                  <a:pt x="1234" y="439"/>
                </a:lnTo>
                <a:lnTo>
                  <a:pt x="1173" y="380"/>
                </a:lnTo>
                <a:lnTo>
                  <a:pt x="1354" y="199"/>
                </a:lnTo>
                <a:lnTo>
                  <a:pt x="1156" y="0"/>
                </a:lnTo>
                <a:lnTo>
                  <a:pt x="716" y="439"/>
                </a:lnTo>
                <a:lnTo>
                  <a:pt x="656" y="380"/>
                </a:lnTo>
                <a:lnTo>
                  <a:pt x="838" y="199"/>
                </a:lnTo>
                <a:lnTo>
                  <a:pt x="638" y="0"/>
                </a:lnTo>
                <a:lnTo>
                  <a:pt x="0" y="638"/>
                </a:lnTo>
                <a:lnTo>
                  <a:pt x="199" y="836"/>
                </a:lnTo>
                <a:lnTo>
                  <a:pt x="457" y="578"/>
                </a:lnTo>
                <a:lnTo>
                  <a:pt x="517" y="638"/>
                </a:lnTo>
                <a:lnTo>
                  <a:pt x="716" y="836"/>
                </a:lnTo>
                <a:lnTo>
                  <a:pt x="914" y="638"/>
                </a:lnTo>
                <a:lnTo>
                  <a:pt x="974" y="578"/>
                </a:lnTo>
                <a:lnTo>
                  <a:pt x="1035" y="638"/>
                </a:lnTo>
                <a:lnTo>
                  <a:pt x="1034" y="638"/>
                </a:lnTo>
                <a:lnTo>
                  <a:pt x="1234" y="836"/>
                </a:lnTo>
                <a:lnTo>
                  <a:pt x="1432" y="638"/>
                </a:lnTo>
                <a:lnTo>
                  <a:pt x="1871" y="19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700"/>
          </a:p>
        </p:txBody>
      </p:sp>
      <p:sp>
        <p:nvSpPr>
          <p:cNvPr id="7" name="Text Placeholder 3">
            <a:extLst>
              <a:ext uri="{FF2B5EF4-FFF2-40B4-BE49-F238E27FC236}">
                <a16:creationId xmlns:a16="http://schemas.microsoft.com/office/drawing/2014/main" id="{BAAC2F13-42D6-43F6-9236-D49240D5AAE5}"/>
              </a:ext>
            </a:extLst>
          </p:cNvPr>
          <p:cNvSpPr>
            <a:spLocks noGrp="1"/>
          </p:cNvSpPr>
          <p:nvPr>
            <p:ph type="body" sz="quarter" idx="12"/>
          </p:nvPr>
        </p:nvSpPr>
        <p:spPr>
          <a:xfrm>
            <a:off x="2154001" y="583022"/>
            <a:ext cx="9741788" cy="1246496"/>
          </a:xfrm>
        </p:spPr>
        <p:txBody>
          <a:bodyPr anchor="ctr">
            <a:noAutofit/>
          </a:bodyPr>
          <a:lstStyle>
            <a:lvl1pPr marL="0" indent="0">
              <a:buNone/>
              <a:defRPr sz="7200" b="1" strike="noStrike">
                <a:solidFill>
                  <a:schemeClr val="accent1"/>
                </a:solidFill>
                <a:latin typeface="+mj-lt"/>
              </a:defRPr>
            </a:lvl1pPr>
          </a:lstStyle>
          <a:p>
            <a:pPr lvl="0"/>
            <a:r>
              <a:rPr lang="en-US"/>
              <a:t>Edit Master text styles</a:t>
            </a:r>
          </a:p>
        </p:txBody>
      </p:sp>
      <p:sp>
        <p:nvSpPr>
          <p:cNvPr id="4" name="Picture Placeholder 12">
            <a:extLst>
              <a:ext uri="{FF2B5EF4-FFF2-40B4-BE49-F238E27FC236}">
                <a16:creationId xmlns:a16="http://schemas.microsoft.com/office/drawing/2014/main" id="{A2A60290-9944-4311-9663-BE853F4A9194}"/>
              </a:ext>
            </a:extLst>
          </p:cNvPr>
          <p:cNvSpPr>
            <a:spLocks noGrp="1"/>
          </p:cNvSpPr>
          <p:nvPr>
            <p:ph type="pic" sz="quarter" idx="11"/>
          </p:nvPr>
        </p:nvSpPr>
        <p:spPr>
          <a:xfrm>
            <a:off x="5572857" y="3993227"/>
            <a:ext cx="2106237" cy="3713861"/>
          </a:xfrm>
          <a:solidFill>
            <a:schemeClr val="bg2">
              <a:lumMod val="95000"/>
            </a:schemeClr>
          </a:solidFill>
        </p:spPr>
        <p:txBody>
          <a:bodyPr rtlCol="0">
            <a:normAutofit/>
          </a:bodyPr>
          <a:lstStyle>
            <a:lvl1pPr>
              <a:defRPr sz="1200"/>
            </a:lvl1pPr>
          </a:lstStyle>
          <a:p>
            <a:pPr lvl="0"/>
            <a:endParaRPr lang="en-US" noProof="0"/>
          </a:p>
        </p:txBody>
      </p:sp>
      <p:sp>
        <p:nvSpPr>
          <p:cNvPr id="5" name="Picture Placeholder 12">
            <a:extLst>
              <a:ext uri="{FF2B5EF4-FFF2-40B4-BE49-F238E27FC236}">
                <a16:creationId xmlns:a16="http://schemas.microsoft.com/office/drawing/2014/main" id="{D61950C6-00FC-46E9-A607-35614C039CD6}"/>
              </a:ext>
            </a:extLst>
          </p:cNvPr>
          <p:cNvSpPr>
            <a:spLocks noGrp="1"/>
          </p:cNvSpPr>
          <p:nvPr>
            <p:ph type="pic" sz="quarter" idx="13"/>
          </p:nvPr>
        </p:nvSpPr>
        <p:spPr>
          <a:xfrm>
            <a:off x="1907370" y="3993227"/>
            <a:ext cx="2106237" cy="3713861"/>
          </a:xfrm>
          <a:solidFill>
            <a:schemeClr val="bg2">
              <a:lumMod val="95000"/>
            </a:schemeClr>
          </a:solidFill>
        </p:spPr>
        <p:txBody>
          <a:bodyPr rtlCol="0">
            <a:normAutofit/>
          </a:bodyPr>
          <a:lstStyle>
            <a:lvl1pPr>
              <a:defRPr sz="1200"/>
            </a:lvl1pPr>
          </a:lstStyle>
          <a:p>
            <a:pPr lvl="0"/>
            <a:endParaRPr lang="en-US" noProof="0"/>
          </a:p>
        </p:txBody>
      </p:sp>
    </p:spTree>
    <p:extLst>
      <p:ext uri="{BB962C8B-B14F-4D97-AF65-F5344CB8AC3E}">
        <p14:creationId xmlns:p14="http://schemas.microsoft.com/office/powerpoint/2010/main" val="23311560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Freeform 9">
            <a:extLst>
              <a:ext uri="{FF2B5EF4-FFF2-40B4-BE49-F238E27FC236}">
                <a16:creationId xmlns:a16="http://schemas.microsoft.com/office/drawing/2014/main" id="{F8DE3B8B-DE1D-4BF0-9528-DB8834046707}"/>
              </a:ext>
            </a:extLst>
          </p:cNvPr>
          <p:cNvSpPr>
            <a:spLocks/>
          </p:cNvSpPr>
          <p:nvPr userDrawn="1"/>
        </p:nvSpPr>
        <p:spPr bwMode="auto">
          <a:xfrm>
            <a:off x="588172" y="985838"/>
            <a:ext cx="985838" cy="440532"/>
          </a:xfrm>
          <a:custGeom>
            <a:avLst/>
            <a:gdLst>
              <a:gd name="T0" fmla="*/ 658245 w 1871"/>
              <a:gd name="T1" fmla="*/ 70011 h 836"/>
              <a:gd name="T2" fmla="*/ 588234 w 1871"/>
              <a:gd name="T3" fmla="*/ 0 h 836"/>
              <a:gd name="T4" fmla="*/ 434139 w 1871"/>
              <a:gd name="T5" fmla="*/ 154447 h 836"/>
              <a:gd name="T6" fmla="*/ 412678 w 1871"/>
              <a:gd name="T7" fmla="*/ 133690 h 836"/>
              <a:gd name="T8" fmla="*/ 476357 w 1871"/>
              <a:gd name="T9" fmla="*/ 70011 h 836"/>
              <a:gd name="T10" fmla="*/ 406698 w 1871"/>
              <a:gd name="T11" fmla="*/ 0 h 836"/>
              <a:gd name="T12" fmla="*/ 251899 w 1871"/>
              <a:gd name="T13" fmla="*/ 154447 h 836"/>
              <a:gd name="T14" fmla="*/ 230790 w 1871"/>
              <a:gd name="T15" fmla="*/ 133690 h 836"/>
              <a:gd name="T16" fmla="*/ 294821 w 1871"/>
              <a:gd name="T17" fmla="*/ 70011 h 836"/>
              <a:gd name="T18" fmla="*/ 224458 w 1871"/>
              <a:gd name="T19" fmla="*/ 0 h 836"/>
              <a:gd name="T20" fmla="*/ 0 w 1871"/>
              <a:gd name="T21" fmla="*/ 224458 h 836"/>
              <a:gd name="T22" fmla="*/ 70011 w 1871"/>
              <a:gd name="T23" fmla="*/ 294117 h 836"/>
              <a:gd name="T24" fmla="*/ 160779 w 1871"/>
              <a:gd name="T25" fmla="*/ 203349 h 836"/>
              <a:gd name="T26" fmla="*/ 181888 w 1871"/>
              <a:gd name="T27" fmla="*/ 224458 h 836"/>
              <a:gd name="T28" fmla="*/ 181888 w 1871"/>
              <a:gd name="T29" fmla="*/ 224458 h 836"/>
              <a:gd name="T30" fmla="*/ 251899 w 1871"/>
              <a:gd name="T31" fmla="*/ 294117 h 836"/>
              <a:gd name="T32" fmla="*/ 251899 w 1871"/>
              <a:gd name="T33" fmla="*/ 294117 h 836"/>
              <a:gd name="T34" fmla="*/ 251899 w 1871"/>
              <a:gd name="T35" fmla="*/ 294117 h 836"/>
              <a:gd name="T36" fmla="*/ 321558 w 1871"/>
              <a:gd name="T37" fmla="*/ 224458 h 836"/>
              <a:gd name="T38" fmla="*/ 321558 w 1871"/>
              <a:gd name="T39" fmla="*/ 224458 h 836"/>
              <a:gd name="T40" fmla="*/ 342667 w 1871"/>
              <a:gd name="T41" fmla="*/ 203349 h 836"/>
              <a:gd name="T42" fmla="*/ 364128 w 1871"/>
              <a:gd name="T43" fmla="*/ 224458 h 836"/>
              <a:gd name="T44" fmla="*/ 363776 w 1871"/>
              <a:gd name="T45" fmla="*/ 224458 h 836"/>
              <a:gd name="T46" fmla="*/ 434139 w 1871"/>
              <a:gd name="T47" fmla="*/ 294117 h 836"/>
              <a:gd name="T48" fmla="*/ 434139 w 1871"/>
              <a:gd name="T49" fmla="*/ 294117 h 836"/>
              <a:gd name="T50" fmla="*/ 434139 w 1871"/>
              <a:gd name="T51" fmla="*/ 294117 h 836"/>
              <a:gd name="T52" fmla="*/ 503798 w 1871"/>
              <a:gd name="T53" fmla="*/ 224458 h 836"/>
              <a:gd name="T54" fmla="*/ 503798 w 1871"/>
              <a:gd name="T55" fmla="*/ 224458 h 836"/>
              <a:gd name="T56" fmla="*/ 658245 w 1871"/>
              <a:gd name="T57" fmla="*/ 70011 h 8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871" h="836">
                <a:moveTo>
                  <a:pt x="1871" y="199"/>
                </a:moveTo>
                <a:lnTo>
                  <a:pt x="1672" y="0"/>
                </a:lnTo>
                <a:lnTo>
                  <a:pt x="1234" y="439"/>
                </a:lnTo>
                <a:lnTo>
                  <a:pt x="1173" y="380"/>
                </a:lnTo>
                <a:lnTo>
                  <a:pt x="1354" y="199"/>
                </a:lnTo>
                <a:lnTo>
                  <a:pt x="1156" y="0"/>
                </a:lnTo>
                <a:lnTo>
                  <a:pt x="716" y="439"/>
                </a:lnTo>
                <a:lnTo>
                  <a:pt x="656" y="380"/>
                </a:lnTo>
                <a:lnTo>
                  <a:pt x="838" y="199"/>
                </a:lnTo>
                <a:lnTo>
                  <a:pt x="638" y="0"/>
                </a:lnTo>
                <a:lnTo>
                  <a:pt x="0" y="638"/>
                </a:lnTo>
                <a:lnTo>
                  <a:pt x="199" y="836"/>
                </a:lnTo>
                <a:lnTo>
                  <a:pt x="457" y="578"/>
                </a:lnTo>
                <a:lnTo>
                  <a:pt x="517" y="638"/>
                </a:lnTo>
                <a:lnTo>
                  <a:pt x="716" y="836"/>
                </a:lnTo>
                <a:lnTo>
                  <a:pt x="914" y="638"/>
                </a:lnTo>
                <a:lnTo>
                  <a:pt x="974" y="578"/>
                </a:lnTo>
                <a:lnTo>
                  <a:pt x="1035" y="638"/>
                </a:lnTo>
                <a:lnTo>
                  <a:pt x="1034" y="638"/>
                </a:lnTo>
                <a:lnTo>
                  <a:pt x="1234" y="836"/>
                </a:lnTo>
                <a:lnTo>
                  <a:pt x="1432" y="638"/>
                </a:lnTo>
                <a:lnTo>
                  <a:pt x="1871" y="19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700"/>
          </a:p>
        </p:txBody>
      </p:sp>
      <p:sp>
        <p:nvSpPr>
          <p:cNvPr id="7" name="Text Placeholder 3">
            <a:extLst>
              <a:ext uri="{FF2B5EF4-FFF2-40B4-BE49-F238E27FC236}">
                <a16:creationId xmlns:a16="http://schemas.microsoft.com/office/drawing/2014/main" id="{BAAC2F13-42D6-43F6-9236-D49240D5AAE5}"/>
              </a:ext>
            </a:extLst>
          </p:cNvPr>
          <p:cNvSpPr>
            <a:spLocks noGrp="1"/>
          </p:cNvSpPr>
          <p:nvPr>
            <p:ph type="body" sz="quarter" idx="12"/>
          </p:nvPr>
        </p:nvSpPr>
        <p:spPr>
          <a:xfrm>
            <a:off x="2154001" y="583022"/>
            <a:ext cx="9741788" cy="1246496"/>
          </a:xfrm>
        </p:spPr>
        <p:txBody>
          <a:bodyPr anchor="ctr">
            <a:noAutofit/>
          </a:bodyPr>
          <a:lstStyle>
            <a:lvl1pPr marL="0" indent="0">
              <a:buNone/>
              <a:defRPr sz="7200" b="1" strike="noStrike">
                <a:solidFill>
                  <a:schemeClr val="accent1"/>
                </a:solidFill>
                <a:latin typeface="+mj-lt"/>
              </a:defRPr>
            </a:lvl1pPr>
          </a:lstStyle>
          <a:p>
            <a:pPr lvl="0"/>
            <a:r>
              <a:rPr lang="en-US"/>
              <a:t>Edit Master text styles</a:t>
            </a:r>
          </a:p>
        </p:txBody>
      </p:sp>
      <p:sp>
        <p:nvSpPr>
          <p:cNvPr id="4" name="Picture Placeholder 9">
            <a:extLst>
              <a:ext uri="{FF2B5EF4-FFF2-40B4-BE49-F238E27FC236}">
                <a16:creationId xmlns:a16="http://schemas.microsoft.com/office/drawing/2014/main" id="{381D3D53-A3D9-4AB5-8D3B-E1AF8B326352}"/>
              </a:ext>
            </a:extLst>
          </p:cNvPr>
          <p:cNvSpPr>
            <a:spLocks noGrp="1"/>
          </p:cNvSpPr>
          <p:nvPr>
            <p:ph type="pic" sz="quarter" idx="10"/>
          </p:nvPr>
        </p:nvSpPr>
        <p:spPr>
          <a:xfrm>
            <a:off x="2000615" y="2856775"/>
            <a:ext cx="3800292" cy="5477663"/>
          </a:xfrm>
          <a:custGeom>
            <a:avLst/>
            <a:gdLst>
              <a:gd name="connsiteX0" fmla="*/ 20395 w 2533528"/>
              <a:gd name="connsiteY0" fmla="*/ 0 h 3651775"/>
              <a:gd name="connsiteX1" fmla="*/ 2513133 w 2533528"/>
              <a:gd name="connsiteY1" fmla="*/ 0 h 3651775"/>
              <a:gd name="connsiteX2" fmla="*/ 2533528 w 2533528"/>
              <a:gd name="connsiteY2" fmla="*/ 20395 h 3651775"/>
              <a:gd name="connsiteX3" fmla="*/ 2533528 w 2533528"/>
              <a:gd name="connsiteY3" fmla="*/ 3631380 h 3651775"/>
              <a:gd name="connsiteX4" fmla="*/ 2513133 w 2533528"/>
              <a:gd name="connsiteY4" fmla="*/ 3651775 h 3651775"/>
              <a:gd name="connsiteX5" fmla="*/ 20395 w 2533528"/>
              <a:gd name="connsiteY5" fmla="*/ 3651775 h 3651775"/>
              <a:gd name="connsiteX6" fmla="*/ 0 w 2533528"/>
              <a:gd name="connsiteY6" fmla="*/ 3631380 h 3651775"/>
              <a:gd name="connsiteX7" fmla="*/ 0 w 2533528"/>
              <a:gd name="connsiteY7" fmla="*/ 20395 h 3651775"/>
              <a:gd name="connsiteX8" fmla="*/ 20395 w 2533528"/>
              <a:gd name="connsiteY8" fmla="*/ 0 h 365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3528" h="3651775">
                <a:moveTo>
                  <a:pt x="20395" y="0"/>
                </a:moveTo>
                <a:lnTo>
                  <a:pt x="2513133" y="0"/>
                </a:lnTo>
                <a:cubicBezTo>
                  <a:pt x="2524397" y="0"/>
                  <a:pt x="2533528" y="9131"/>
                  <a:pt x="2533528" y="20395"/>
                </a:cubicBezTo>
                <a:lnTo>
                  <a:pt x="2533528" y="3631380"/>
                </a:lnTo>
                <a:cubicBezTo>
                  <a:pt x="2533528" y="3642644"/>
                  <a:pt x="2524397" y="3651775"/>
                  <a:pt x="2513133" y="3651775"/>
                </a:cubicBezTo>
                <a:lnTo>
                  <a:pt x="20395" y="3651775"/>
                </a:lnTo>
                <a:cubicBezTo>
                  <a:pt x="9131" y="3651775"/>
                  <a:pt x="0" y="3642644"/>
                  <a:pt x="0" y="3631380"/>
                </a:cubicBezTo>
                <a:lnTo>
                  <a:pt x="0" y="20395"/>
                </a:lnTo>
                <a:cubicBezTo>
                  <a:pt x="0" y="9131"/>
                  <a:pt x="9131" y="0"/>
                  <a:pt x="20395" y="0"/>
                </a:cubicBezTo>
                <a:close/>
              </a:path>
            </a:pathLst>
          </a:custGeom>
          <a:solidFill>
            <a:schemeClr val="bg2">
              <a:lumMod val="95000"/>
            </a:schemeClr>
          </a:solidFill>
        </p:spPr>
        <p:txBody>
          <a:bodyPr rtlCol="0">
            <a:noAutofit/>
          </a:bodyPr>
          <a:lstStyle>
            <a:lvl1pPr>
              <a:defRPr sz="1200"/>
            </a:lvl1pPr>
          </a:lstStyle>
          <a:p>
            <a:pPr lvl="0"/>
            <a:endParaRPr lang="en-ID" noProof="0"/>
          </a:p>
        </p:txBody>
      </p:sp>
    </p:spTree>
    <p:extLst>
      <p:ext uri="{BB962C8B-B14F-4D97-AF65-F5344CB8AC3E}">
        <p14:creationId xmlns:p14="http://schemas.microsoft.com/office/powerpoint/2010/main" val="18997013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Freeform 9">
            <a:extLst>
              <a:ext uri="{FF2B5EF4-FFF2-40B4-BE49-F238E27FC236}">
                <a16:creationId xmlns:a16="http://schemas.microsoft.com/office/drawing/2014/main" id="{9451C799-79E1-4EAA-B64D-951C7F9C58E2}"/>
              </a:ext>
            </a:extLst>
          </p:cNvPr>
          <p:cNvSpPr>
            <a:spLocks/>
          </p:cNvSpPr>
          <p:nvPr userDrawn="1"/>
        </p:nvSpPr>
        <p:spPr bwMode="auto">
          <a:xfrm>
            <a:off x="588172" y="985838"/>
            <a:ext cx="985838" cy="440532"/>
          </a:xfrm>
          <a:custGeom>
            <a:avLst/>
            <a:gdLst>
              <a:gd name="T0" fmla="*/ 658245 w 1871"/>
              <a:gd name="T1" fmla="*/ 70011 h 836"/>
              <a:gd name="T2" fmla="*/ 588234 w 1871"/>
              <a:gd name="T3" fmla="*/ 0 h 836"/>
              <a:gd name="T4" fmla="*/ 434139 w 1871"/>
              <a:gd name="T5" fmla="*/ 154447 h 836"/>
              <a:gd name="T6" fmla="*/ 412678 w 1871"/>
              <a:gd name="T7" fmla="*/ 133690 h 836"/>
              <a:gd name="T8" fmla="*/ 476357 w 1871"/>
              <a:gd name="T9" fmla="*/ 70011 h 836"/>
              <a:gd name="T10" fmla="*/ 406698 w 1871"/>
              <a:gd name="T11" fmla="*/ 0 h 836"/>
              <a:gd name="T12" fmla="*/ 251899 w 1871"/>
              <a:gd name="T13" fmla="*/ 154447 h 836"/>
              <a:gd name="T14" fmla="*/ 230790 w 1871"/>
              <a:gd name="T15" fmla="*/ 133690 h 836"/>
              <a:gd name="T16" fmla="*/ 294821 w 1871"/>
              <a:gd name="T17" fmla="*/ 70011 h 836"/>
              <a:gd name="T18" fmla="*/ 224458 w 1871"/>
              <a:gd name="T19" fmla="*/ 0 h 836"/>
              <a:gd name="T20" fmla="*/ 0 w 1871"/>
              <a:gd name="T21" fmla="*/ 224458 h 836"/>
              <a:gd name="T22" fmla="*/ 70011 w 1871"/>
              <a:gd name="T23" fmla="*/ 294117 h 836"/>
              <a:gd name="T24" fmla="*/ 160779 w 1871"/>
              <a:gd name="T25" fmla="*/ 203349 h 836"/>
              <a:gd name="T26" fmla="*/ 181888 w 1871"/>
              <a:gd name="T27" fmla="*/ 224458 h 836"/>
              <a:gd name="T28" fmla="*/ 181888 w 1871"/>
              <a:gd name="T29" fmla="*/ 224458 h 836"/>
              <a:gd name="T30" fmla="*/ 251899 w 1871"/>
              <a:gd name="T31" fmla="*/ 294117 h 836"/>
              <a:gd name="T32" fmla="*/ 251899 w 1871"/>
              <a:gd name="T33" fmla="*/ 294117 h 836"/>
              <a:gd name="T34" fmla="*/ 251899 w 1871"/>
              <a:gd name="T35" fmla="*/ 294117 h 836"/>
              <a:gd name="T36" fmla="*/ 321558 w 1871"/>
              <a:gd name="T37" fmla="*/ 224458 h 836"/>
              <a:gd name="T38" fmla="*/ 321558 w 1871"/>
              <a:gd name="T39" fmla="*/ 224458 h 836"/>
              <a:gd name="T40" fmla="*/ 342667 w 1871"/>
              <a:gd name="T41" fmla="*/ 203349 h 836"/>
              <a:gd name="T42" fmla="*/ 364128 w 1871"/>
              <a:gd name="T43" fmla="*/ 224458 h 836"/>
              <a:gd name="T44" fmla="*/ 363776 w 1871"/>
              <a:gd name="T45" fmla="*/ 224458 h 836"/>
              <a:gd name="T46" fmla="*/ 434139 w 1871"/>
              <a:gd name="T47" fmla="*/ 294117 h 836"/>
              <a:gd name="T48" fmla="*/ 434139 w 1871"/>
              <a:gd name="T49" fmla="*/ 294117 h 836"/>
              <a:gd name="T50" fmla="*/ 434139 w 1871"/>
              <a:gd name="T51" fmla="*/ 294117 h 836"/>
              <a:gd name="T52" fmla="*/ 503798 w 1871"/>
              <a:gd name="T53" fmla="*/ 224458 h 836"/>
              <a:gd name="T54" fmla="*/ 503798 w 1871"/>
              <a:gd name="T55" fmla="*/ 224458 h 836"/>
              <a:gd name="T56" fmla="*/ 658245 w 1871"/>
              <a:gd name="T57" fmla="*/ 70011 h 8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871" h="836">
                <a:moveTo>
                  <a:pt x="1871" y="199"/>
                </a:moveTo>
                <a:lnTo>
                  <a:pt x="1672" y="0"/>
                </a:lnTo>
                <a:lnTo>
                  <a:pt x="1234" y="439"/>
                </a:lnTo>
                <a:lnTo>
                  <a:pt x="1173" y="380"/>
                </a:lnTo>
                <a:lnTo>
                  <a:pt x="1354" y="199"/>
                </a:lnTo>
                <a:lnTo>
                  <a:pt x="1156" y="0"/>
                </a:lnTo>
                <a:lnTo>
                  <a:pt x="716" y="439"/>
                </a:lnTo>
                <a:lnTo>
                  <a:pt x="656" y="380"/>
                </a:lnTo>
                <a:lnTo>
                  <a:pt x="838" y="199"/>
                </a:lnTo>
                <a:lnTo>
                  <a:pt x="638" y="0"/>
                </a:lnTo>
                <a:lnTo>
                  <a:pt x="0" y="638"/>
                </a:lnTo>
                <a:lnTo>
                  <a:pt x="199" y="836"/>
                </a:lnTo>
                <a:lnTo>
                  <a:pt x="457" y="578"/>
                </a:lnTo>
                <a:lnTo>
                  <a:pt x="517" y="638"/>
                </a:lnTo>
                <a:lnTo>
                  <a:pt x="716" y="836"/>
                </a:lnTo>
                <a:lnTo>
                  <a:pt x="914" y="638"/>
                </a:lnTo>
                <a:lnTo>
                  <a:pt x="974" y="578"/>
                </a:lnTo>
                <a:lnTo>
                  <a:pt x="1035" y="638"/>
                </a:lnTo>
                <a:lnTo>
                  <a:pt x="1034" y="638"/>
                </a:lnTo>
                <a:lnTo>
                  <a:pt x="1234" y="836"/>
                </a:lnTo>
                <a:lnTo>
                  <a:pt x="1432" y="638"/>
                </a:lnTo>
                <a:lnTo>
                  <a:pt x="1871" y="19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700"/>
          </a:p>
        </p:txBody>
      </p:sp>
      <p:sp>
        <p:nvSpPr>
          <p:cNvPr id="7" name="Text Placeholder 3">
            <a:extLst>
              <a:ext uri="{FF2B5EF4-FFF2-40B4-BE49-F238E27FC236}">
                <a16:creationId xmlns:a16="http://schemas.microsoft.com/office/drawing/2014/main" id="{BAAC2F13-42D6-43F6-9236-D49240D5AAE5}"/>
              </a:ext>
            </a:extLst>
          </p:cNvPr>
          <p:cNvSpPr>
            <a:spLocks noGrp="1"/>
          </p:cNvSpPr>
          <p:nvPr>
            <p:ph type="body" sz="quarter" idx="12"/>
          </p:nvPr>
        </p:nvSpPr>
        <p:spPr>
          <a:xfrm>
            <a:off x="2154001" y="583022"/>
            <a:ext cx="9741788" cy="1246496"/>
          </a:xfrm>
        </p:spPr>
        <p:txBody>
          <a:bodyPr anchor="ctr">
            <a:noAutofit/>
          </a:bodyPr>
          <a:lstStyle>
            <a:lvl1pPr marL="0" indent="0">
              <a:buNone/>
              <a:defRPr sz="7200" b="1" strike="noStrike">
                <a:solidFill>
                  <a:schemeClr val="accent1"/>
                </a:solidFill>
                <a:latin typeface="+mj-lt"/>
              </a:defRPr>
            </a:lvl1pPr>
          </a:lstStyle>
          <a:p>
            <a:pPr lvl="0"/>
            <a:r>
              <a:rPr lang="en-US"/>
              <a:t>Edit Master text styles</a:t>
            </a:r>
          </a:p>
        </p:txBody>
      </p:sp>
      <p:sp>
        <p:nvSpPr>
          <p:cNvPr id="12" name="Picture Placeholder 11">
            <a:extLst>
              <a:ext uri="{FF2B5EF4-FFF2-40B4-BE49-F238E27FC236}">
                <a16:creationId xmlns:a16="http://schemas.microsoft.com/office/drawing/2014/main" id="{BC2C03E0-AA36-4BE9-A161-30D413E0CC2B}"/>
              </a:ext>
            </a:extLst>
          </p:cNvPr>
          <p:cNvSpPr>
            <a:spLocks noGrp="1"/>
          </p:cNvSpPr>
          <p:nvPr>
            <p:ph type="pic" sz="quarter" idx="13"/>
          </p:nvPr>
        </p:nvSpPr>
        <p:spPr>
          <a:xfrm>
            <a:off x="1182031" y="2157762"/>
            <a:ext cx="4850783" cy="7360095"/>
          </a:xfrm>
          <a:custGeom>
            <a:avLst/>
            <a:gdLst>
              <a:gd name="connsiteX0" fmla="*/ 0 w 5802274"/>
              <a:gd name="connsiteY0" fmla="*/ 0 h 2168394"/>
              <a:gd name="connsiteX1" fmla="*/ 5802274 w 5802274"/>
              <a:gd name="connsiteY1" fmla="*/ 0 h 2168394"/>
              <a:gd name="connsiteX2" fmla="*/ 5802274 w 5802274"/>
              <a:gd name="connsiteY2" fmla="*/ 2168394 h 2168394"/>
              <a:gd name="connsiteX3" fmla="*/ 0 w 5802274"/>
              <a:gd name="connsiteY3" fmla="*/ 2168394 h 2168394"/>
            </a:gdLst>
            <a:ahLst/>
            <a:cxnLst>
              <a:cxn ang="0">
                <a:pos x="connsiteX0" y="connsiteY0"/>
              </a:cxn>
              <a:cxn ang="0">
                <a:pos x="connsiteX1" y="connsiteY1"/>
              </a:cxn>
              <a:cxn ang="0">
                <a:pos x="connsiteX2" y="connsiteY2"/>
              </a:cxn>
              <a:cxn ang="0">
                <a:pos x="connsiteX3" y="connsiteY3"/>
              </a:cxn>
            </a:cxnLst>
            <a:rect l="l" t="t" r="r" b="b"/>
            <a:pathLst>
              <a:path w="5802274" h="2168394">
                <a:moveTo>
                  <a:pt x="0" y="0"/>
                </a:moveTo>
                <a:lnTo>
                  <a:pt x="5802274" y="0"/>
                </a:lnTo>
                <a:lnTo>
                  <a:pt x="5802274" y="2168394"/>
                </a:lnTo>
                <a:lnTo>
                  <a:pt x="0" y="2168394"/>
                </a:lnTo>
                <a:close/>
              </a:path>
            </a:pathLst>
          </a:custGeom>
          <a:solidFill>
            <a:schemeClr val="bg2">
              <a:lumMod val="95000"/>
            </a:schemeClr>
          </a:solidFill>
        </p:spPr>
        <p:txBody>
          <a:bodyPr rtlCol="0">
            <a:noAutofit/>
          </a:bodyPr>
          <a:lstStyle>
            <a:lvl1pPr>
              <a:defRPr sz="1200"/>
            </a:lvl1pPr>
          </a:lstStyle>
          <a:p>
            <a:pPr lvl="0"/>
            <a:endParaRPr lang="en-ID" noProof="0"/>
          </a:p>
        </p:txBody>
      </p:sp>
      <p:sp>
        <p:nvSpPr>
          <p:cNvPr id="13" name="Picture Placeholder 12">
            <a:extLst>
              <a:ext uri="{FF2B5EF4-FFF2-40B4-BE49-F238E27FC236}">
                <a16:creationId xmlns:a16="http://schemas.microsoft.com/office/drawing/2014/main" id="{0211F904-91AC-4F6B-9C60-B66EC54CB2C7}"/>
              </a:ext>
            </a:extLst>
          </p:cNvPr>
          <p:cNvSpPr>
            <a:spLocks noGrp="1"/>
          </p:cNvSpPr>
          <p:nvPr>
            <p:ph type="pic" sz="quarter" idx="14"/>
          </p:nvPr>
        </p:nvSpPr>
        <p:spPr>
          <a:xfrm>
            <a:off x="6718612" y="2157762"/>
            <a:ext cx="4850783" cy="7360095"/>
          </a:xfrm>
          <a:custGeom>
            <a:avLst/>
            <a:gdLst>
              <a:gd name="connsiteX0" fmla="*/ 0 w 5802274"/>
              <a:gd name="connsiteY0" fmla="*/ 0 h 2168394"/>
              <a:gd name="connsiteX1" fmla="*/ 5802274 w 5802274"/>
              <a:gd name="connsiteY1" fmla="*/ 0 h 2168394"/>
              <a:gd name="connsiteX2" fmla="*/ 5802274 w 5802274"/>
              <a:gd name="connsiteY2" fmla="*/ 2168394 h 2168394"/>
              <a:gd name="connsiteX3" fmla="*/ 0 w 5802274"/>
              <a:gd name="connsiteY3" fmla="*/ 2168394 h 2168394"/>
            </a:gdLst>
            <a:ahLst/>
            <a:cxnLst>
              <a:cxn ang="0">
                <a:pos x="connsiteX0" y="connsiteY0"/>
              </a:cxn>
              <a:cxn ang="0">
                <a:pos x="connsiteX1" y="connsiteY1"/>
              </a:cxn>
              <a:cxn ang="0">
                <a:pos x="connsiteX2" y="connsiteY2"/>
              </a:cxn>
              <a:cxn ang="0">
                <a:pos x="connsiteX3" y="connsiteY3"/>
              </a:cxn>
            </a:cxnLst>
            <a:rect l="l" t="t" r="r" b="b"/>
            <a:pathLst>
              <a:path w="5802274" h="2168394">
                <a:moveTo>
                  <a:pt x="0" y="0"/>
                </a:moveTo>
                <a:lnTo>
                  <a:pt x="5802274" y="0"/>
                </a:lnTo>
                <a:lnTo>
                  <a:pt x="5802274" y="2168394"/>
                </a:lnTo>
                <a:lnTo>
                  <a:pt x="0" y="2168394"/>
                </a:lnTo>
                <a:close/>
              </a:path>
            </a:pathLst>
          </a:custGeom>
          <a:solidFill>
            <a:schemeClr val="bg2">
              <a:lumMod val="95000"/>
            </a:schemeClr>
          </a:solidFill>
        </p:spPr>
        <p:txBody>
          <a:bodyPr rtlCol="0">
            <a:noAutofit/>
          </a:bodyPr>
          <a:lstStyle>
            <a:lvl1pPr>
              <a:defRPr sz="1200"/>
            </a:lvl1pPr>
          </a:lstStyle>
          <a:p>
            <a:pPr lvl="0"/>
            <a:endParaRPr lang="en-ID" noProof="0"/>
          </a:p>
        </p:txBody>
      </p:sp>
      <p:sp>
        <p:nvSpPr>
          <p:cNvPr id="14" name="Picture Placeholder 13">
            <a:extLst>
              <a:ext uri="{FF2B5EF4-FFF2-40B4-BE49-F238E27FC236}">
                <a16:creationId xmlns:a16="http://schemas.microsoft.com/office/drawing/2014/main" id="{3FA56B8C-FCBF-4209-82AA-0B47FC4C398B}"/>
              </a:ext>
            </a:extLst>
          </p:cNvPr>
          <p:cNvSpPr>
            <a:spLocks noGrp="1"/>
          </p:cNvSpPr>
          <p:nvPr>
            <p:ph type="pic" sz="quarter" idx="15"/>
          </p:nvPr>
        </p:nvSpPr>
        <p:spPr>
          <a:xfrm>
            <a:off x="12255190" y="2157762"/>
            <a:ext cx="4850783" cy="7360095"/>
          </a:xfrm>
          <a:custGeom>
            <a:avLst/>
            <a:gdLst>
              <a:gd name="connsiteX0" fmla="*/ 0 w 5802274"/>
              <a:gd name="connsiteY0" fmla="*/ 0 h 2168394"/>
              <a:gd name="connsiteX1" fmla="*/ 5802274 w 5802274"/>
              <a:gd name="connsiteY1" fmla="*/ 0 h 2168394"/>
              <a:gd name="connsiteX2" fmla="*/ 5802274 w 5802274"/>
              <a:gd name="connsiteY2" fmla="*/ 2168394 h 2168394"/>
              <a:gd name="connsiteX3" fmla="*/ 0 w 5802274"/>
              <a:gd name="connsiteY3" fmla="*/ 2168394 h 2168394"/>
            </a:gdLst>
            <a:ahLst/>
            <a:cxnLst>
              <a:cxn ang="0">
                <a:pos x="connsiteX0" y="connsiteY0"/>
              </a:cxn>
              <a:cxn ang="0">
                <a:pos x="connsiteX1" y="connsiteY1"/>
              </a:cxn>
              <a:cxn ang="0">
                <a:pos x="connsiteX2" y="connsiteY2"/>
              </a:cxn>
              <a:cxn ang="0">
                <a:pos x="connsiteX3" y="connsiteY3"/>
              </a:cxn>
            </a:cxnLst>
            <a:rect l="l" t="t" r="r" b="b"/>
            <a:pathLst>
              <a:path w="5802274" h="2168394">
                <a:moveTo>
                  <a:pt x="0" y="0"/>
                </a:moveTo>
                <a:lnTo>
                  <a:pt x="5802274" y="0"/>
                </a:lnTo>
                <a:lnTo>
                  <a:pt x="5802274" y="2168394"/>
                </a:lnTo>
                <a:lnTo>
                  <a:pt x="0" y="2168394"/>
                </a:lnTo>
                <a:close/>
              </a:path>
            </a:pathLst>
          </a:custGeom>
          <a:solidFill>
            <a:schemeClr val="bg2">
              <a:lumMod val="95000"/>
            </a:schemeClr>
          </a:solidFill>
        </p:spPr>
        <p:txBody>
          <a:bodyPr rtlCol="0">
            <a:noAutofit/>
          </a:bodyPr>
          <a:lstStyle>
            <a:lvl1pPr>
              <a:defRPr sz="1200"/>
            </a:lvl1pPr>
          </a:lstStyle>
          <a:p>
            <a:pPr lvl="0"/>
            <a:endParaRPr lang="en-ID" noProof="0"/>
          </a:p>
        </p:txBody>
      </p:sp>
    </p:spTree>
    <p:extLst>
      <p:ext uri="{BB962C8B-B14F-4D97-AF65-F5344CB8AC3E}">
        <p14:creationId xmlns:p14="http://schemas.microsoft.com/office/powerpoint/2010/main" val="27500975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Freeform 9">
            <a:extLst>
              <a:ext uri="{FF2B5EF4-FFF2-40B4-BE49-F238E27FC236}">
                <a16:creationId xmlns:a16="http://schemas.microsoft.com/office/drawing/2014/main" id="{FF0F51E7-20B8-4587-8894-B2C13ACC56EC}"/>
              </a:ext>
            </a:extLst>
          </p:cNvPr>
          <p:cNvSpPr>
            <a:spLocks/>
          </p:cNvSpPr>
          <p:nvPr userDrawn="1"/>
        </p:nvSpPr>
        <p:spPr bwMode="auto">
          <a:xfrm>
            <a:off x="588172" y="985838"/>
            <a:ext cx="985838" cy="440532"/>
          </a:xfrm>
          <a:custGeom>
            <a:avLst/>
            <a:gdLst>
              <a:gd name="T0" fmla="*/ 658245 w 1871"/>
              <a:gd name="T1" fmla="*/ 70011 h 836"/>
              <a:gd name="T2" fmla="*/ 588234 w 1871"/>
              <a:gd name="T3" fmla="*/ 0 h 836"/>
              <a:gd name="T4" fmla="*/ 434139 w 1871"/>
              <a:gd name="T5" fmla="*/ 154447 h 836"/>
              <a:gd name="T6" fmla="*/ 412678 w 1871"/>
              <a:gd name="T7" fmla="*/ 133690 h 836"/>
              <a:gd name="T8" fmla="*/ 476357 w 1871"/>
              <a:gd name="T9" fmla="*/ 70011 h 836"/>
              <a:gd name="T10" fmla="*/ 406698 w 1871"/>
              <a:gd name="T11" fmla="*/ 0 h 836"/>
              <a:gd name="T12" fmla="*/ 251899 w 1871"/>
              <a:gd name="T13" fmla="*/ 154447 h 836"/>
              <a:gd name="T14" fmla="*/ 230790 w 1871"/>
              <a:gd name="T15" fmla="*/ 133690 h 836"/>
              <a:gd name="T16" fmla="*/ 294821 w 1871"/>
              <a:gd name="T17" fmla="*/ 70011 h 836"/>
              <a:gd name="T18" fmla="*/ 224458 w 1871"/>
              <a:gd name="T19" fmla="*/ 0 h 836"/>
              <a:gd name="T20" fmla="*/ 0 w 1871"/>
              <a:gd name="T21" fmla="*/ 224458 h 836"/>
              <a:gd name="T22" fmla="*/ 70011 w 1871"/>
              <a:gd name="T23" fmla="*/ 294117 h 836"/>
              <a:gd name="T24" fmla="*/ 160779 w 1871"/>
              <a:gd name="T25" fmla="*/ 203349 h 836"/>
              <a:gd name="T26" fmla="*/ 181888 w 1871"/>
              <a:gd name="T27" fmla="*/ 224458 h 836"/>
              <a:gd name="T28" fmla="*/ 181888 w 1871"/>
              <a:gd name="T29" fmla="*/ 224458 h 836"/>
              <a:gd name="T30" fmla="*/ 251899 w 1871"/>
              <a:gd name="T31" fmla="*/ 294117 h 836"/>
              <a:gd name="T32" fmla="*/ 251899 w 1871"/>
              <a:gd name="T33" fmla="*/ 294117 h 836"/>
              <a:gd name="T34" fmla="*/ 251899 w 1871"/>
              <a:gd name="T35" fmla="*/ 294117 h 836"/>
              <a:gd name="T36" fmla="*/ 321558 w 1871"/>
              <a:gd name="T37" fmla="*/ 224458 h 836"/>
              <a:gd name="T38" fmla="*/ 321558 w 1871"/>
              <a:gd name="T39" fmla="*/ 224458 h 836"/>
              <a:gd name="T40" fmla="*/ 342667 w 1871"/>
              <a:gd name="T41" fmla="*/ 203349 h 836"/>
              <a:gd name="T42" fmla="*/ 364128 w 1871"/>
              <a:gd name="T43" fmla="*/ 224458 h 836"/>
              <a:gd name="T44" fmla="*/ 363776 w 1871"/>
              <a:gd name="T45" fmla="*/ 224458 h 836"/>
              <a:gd name="T46" fmla="*/ 434139 w 1871"/>
              <a:gd name="T47" fmla="*/ 294117 h 836"/>
              <a:gd name="T48" fmla="*/ 434139 w 1871"/>
              <a:gd name="T49" fmla="*/ 294117 h 836"/>
              <a:gd name="T50" fmla="*/ 434139 w 1871"/>
              <a:gd name="T51" fmla="*/ 294117 h 836"/>
              <a:gd name="T52" fmla="*/ 503798 w 1871"/>
              <a:gd name="T53" fmla="*/ 224458 h 836"/>
              <a:gd name="T54" fmla="*/ 503798 w 1871"/>
              <a:gd name="T55" fmla="*/ 224458 h 836"/>
              <a:gd name="T56" fmla="*/ 658245 w 1871"/>
              <a:gd name="T57" fmla="*/ 70011 h 8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871" h="836">
                <a:moveTo>
                  <a:pt x="1871" y="199"/>
                </a:moveTo>
                <a:lnTo>
                  <a:pt x="1672" y="0"/>
                </a:lnTo>
                <a:lnTo>
                  <a:pt x="1234" y="439"/>
                </a:lnTo>
                <a:lnTo>
                  <a:pt x="1173" y="380"/>
                </a:lnTo>
                <a:lnTo>
                  <a:pt x="1354" y="199"/>
                </a:lnTo>
                <a:lnTo>
                  <a:pt x="1156" y="0"/>
                </a:lnTo>
                <a:lnTo>
                  <a:pt x="716" y="439"/>
                </a:lnTo>
                <a:lnTo>
                  <a:pt x="656" y="380"/>
                </a:lnTo>
                <a:lnTo>
                  <a:pt x="838" y="199"/>
                </a:lnTo>
                <a:lnTo>
                  <a:pt x="638" y="0"/>
                </a:lnTo>
                <a:lnTo>
                  <a:pt x="0" y="638"/>
                </a:lnTo>
                <a:lnTo>
                  <a:pt x="199" y="836"/>
                </a:lnTo>
                <a:lnTo>
                  <a:pt x="457" y="578"/>
                </a:lnTo>
                <a:lnTo>
                  <a:pt x="517" y="638"/>
                </a:lnTo>
                <a:lnTo>
                  <a:pt x="716" y="836"/>
                </a:lnTo>
                <a:lnTo>
                  <a:pt x="914" y="638"/>
                </a:lnTo>
                <a:lnTo>
                  <a:pt x="974" y="578"/>
                </a:lnTo>
                <a:lnTo>
                  <a:pt x="1035" y="638"/>
                </a:lnTo>
                <a:lnTo>
                  <a:pt x="1034" y="638"/>
                </a:lnTo>
                <a:lnTo>
                  <a:pt x="1234" y="836"/>
                </a:lnTo>
                <a:lnTo>
                  <a:pt x="1432" y="638"/>
                </a:lnTo>
                <a:lnTo>
                  <a:pt x="1871" y="19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700"/>
          </a:p>
        </p:txBody>
      </p:sp>
      <p:sp>
        <p:nvSpPr>
          <p:cNvPr id="7" name="Text Placeholder 3">
            <a:extLst>
              <a:ext uri="{FF2B5EF4-FFF2-40B4-BE49-F238E27FC236}">
                <a16:creationId xmlns:a16="http://schemas.microsoft.com/office/drawing/2014/main" id="{BAAC2F13-42D6-43F6-9236-D49240D5AAE5}"/>
              </a:ext>
            </a:extLst>
          </p:cNvPr>
          <p:cNvSpPr>
            <a:spLocks noGrp="1"/>
          </p:cNvSpPr>
          <p:nvPr>
            <p:ph type="body" sz="quarter" idx="12"/>
          </p:nvPr>
        </p:nvSpPr>
        <p:spPr>
          <a:xfrm>
            <a:off x="2154001" y="583022"/>
            <a:ext cx="9741788" cy="1246496"/>
          </a:xfrm>
        </p:spPr>
        <p:txBody>
          <a:bodyPr anchor="ctr">
            <a:noAutofit/>
          </a:bodyPr>
          <a:lstStyle>
            <a:lvl1pPr marL="0" indent="0">
              <a:buNone/>
              <a:defRPr sz="7200" b="1" strike="noStrike">
                <a:solidFill>
                  <a:schemeClr val="accent1"/>
                </a:solidFill>
                <a:latin typeface="+mj-lt"/>
              </a:defRPr>
            </a:lvl1pPr>
          </a:lstStyle>
          <a:p>
            <a:pPr lvl="0"/>
            <a:r>
              <a:rPr lang="en-US"/>
              <a:t>Edit Master text styles</a:t>
            </a:r>
          </a:p>
        </p:txBody>
      </p:sp>
      <p:sp>
        <p:nvSpPr>
          <p:cNvPr id="9" name="Picture Placeholder 8">
            <a:extLst>
              <a:ext uri="{FF2B5EF4-FFF2-40B4-BE49-F238E27FC236}">
                <a16:creationId xmlns:a16="http://schemas.microsoft.com/office/drawing/2014/main" id="{53CB40AE-8A2C-4F08-9F89-87ECA3A8C9A7}"/>
              </a:ext>
            </a:extLst>
          </p:cNvPr>
          <p:cNvSpPr>
            <a:spLocks noGrp="1"/>
          </p:cNvSpPr>
          <p:nvPr>
            <p:ph type="pic" sz="quarter" idx="13"/>
          </p:nvPr>
        </p:nvSpPr>
        <p:spPr>
          <a:xfrm>
            <a:off x="881064" y="2509026"/>
            <a:ext cx="8703411" cy="3252591"/>
          </a:xfrm>
          <a:custGeom>
            <a:avLst/>
            <a:gdLst>
              <a:gd name="connsiteX0" fmla="*/ 0 w 5802274"/>
              <a:gd name="connsiteY0" fmla="*/ 0 h 2168394"/>
              <a:gd name="connsiteX1" fmla="*/ 5802274 w 5802274"/>
              <a:gd name="connsiteY1" fmla="*/ 0 h 2168394"/>
              <a:gd name="connsiteX2" fmla="*/ 5802274 w 5802274"/>
              <a:gd name="connsiteY2" fmla="*/ 2168394 h 2168394"/>
              <a:gd name="connsiteX3" fmla="*/ 0 w 5802274"/>
              <a:gd name="connsiteY3" fmla="*/ 2168394 h 2168394"/>
            </a:gdLst>
            <a:ahLst/>
            <a:cxnLst>
              <a:cxn ang="0">
                <a:pos x="connsiteX0" y="connsiteY0"/>
              </a:cxn>
              <a:cxn ang="0">
                <a:pos x="connsiteX1" y="connsiteY1"/>
              </a:cxn>
              <a:cxn ang="0">
                <a:pos x="connsiteX2" y="connsiteY2"/>
              </a:cxn>
              <a:cxn ang="0">
                <a:pos x="connsiteX3" y="connsiteY3"/>
              </a:cxn>
            </a:cxnLst>
            <a:rect l="l" t="t" r="r" b="b"/>
            <a:pathLst>
              <a:path w="5802274" h="2168394">
                <a:moveTo>
                  <a:pt x="0" y="0"/>
                </a:moveTo>
                <a:lnTo>
                  <a:pt x="5802274" y="0"/>
                </a:lnTo>
                <a:lnTo>
                  <a:pt x="5802274" y="2168394"/>
                </a:lnTo>
                <a:lnTo>
                  <a:pt x="0" y="2168394"/>
                </a:lnTo>
                <a:close/>
              </a:path>
            </a:pathLst>
          </a:custGeom>
          <a:solidFill>
            <a:schemeClr val="bg2">
              <a:lumMod val="95000"/>
            </a:schemeClr>
          </a:solidFill>
        </p:spPr>
        <p:txBody>
          <a:bodyPr rtlCol="0">
            <a:noAutofit/>
          </a:bodyPr>
          <a:lstStyle>
            <a:lvl1pPr>
              <a:defRPr sz="1200"/>
            </a:lvl1pPr>
          </a:lstStyle>
          <a:p>
            <a:pPr lvl="0"/>
            <a:endParaRPr lang="en-ID" noProof="0"/>
          </a:p>
        </p:txBody>
      </p:sp>
      <p:sp>
        <p:nvSpPr>
          <p:cNvPr id="11" name="Picture Placeholder 10">
            <a:extLst>
              <a:ext uri="{FF2B5EF4-FFF2-40B4-BE49-F238E27FC236}">
                <a16:creationId xmlns:a16="http://schemas.microsoft.com/office/drawing/2014/main" id="{5B307591-9C42-4ACA-81EB-B1C1FAB619F0}"/>
              </a:ext>
            </a:extLst>
          </p:cNvPr>
          <p:cNvSpPr>
            <a:spLocks noGrp="1"/>
          </p:cNvSpPr>
          <p:nvPr>
            <p:ph type="pic" sz="quarter" idx="14"/>
          </p:nvPr>
        </p:nvSpPr>
        <p:spPr>
          <a:xfrm>
            <a:off x="881064" y="5947167"/>
            <a:ext cx="8703411" cy="3252591"/>
          </a:xfrm>
          <a:custGeom>
            <a:avLst/>
            <a:gdLst>
              <a:gd name="connsiteX0" fmla="*/ 0 w 5802274"/>
              <a:gd name="connsiteY0" fmla="*/ 0 h 2168394"/>
              <a:gd name="connsiteX1" fmla="*/ 5802274 w 5802274"/>
              <a:gd name="connsiteY1" fmla="*/ 0 h 2168394"/>
              <a:gd name="connsiteX2" fmla="*/ 5802274 w 5802274"/>
              <a:gd name="connsiteY2" fmla="*/ 2168394 h 2168394"/>
              <a:gd name="connsiteX3" fmla="*/ 0 w 5802274"/>
              <a:gd name="connsiteY3" fmla="*/ 2168394 h 2168394"/>
            </a:gdLst>
            <a:ahLst/>
            <a:cxnLst>
              <a:cxn ang="0">
                <a:pos x="connsiteX0" y="connsiteY0"/>
              </a:cxn>
              <a:cxn ang="0">
                <a:pos x="connsiteX1" y="connsiteY1"/>
              </a:cxn>
              <a:cxn ang="0">
                <a:pos x="connsiteX2" y="connsiteY2"/>
              </a:cxn>
              <a:cxn ang="0">
                <a:pos x="connsiteX3" y="connsiteY3"/>
              </a:cxn>
            </a:cxnLst>
            <a:rect l="l" t="t" r="r" b="b"/>
            <a:pathLst>
              <a:path w="5802274" h="2168394">
                <a:moveTo>
                  <a:pt x="0" y="0"/>
                </a:moveTo>
                <a:lnTo>
                  <a:pt x="5802274" y="0"/>
                </a:lnTo>
                <a:lnTo>
                  <a:pt x="5802274" y="2168394"/>
                </a:lnTo>
                <a:lnTo>
                  <a:pt x="0" y="2168394"/>
                </a:lnTo>
                <a:close/>
              </a:path>
            </a:pathLst>
          </a:custGeom>
          <a:solidFill>
            <a:schemeClr val="bg2">
              <a:lumMod val="95000"/>
            </a:schemeClr>
          </a:solidFill>
        </p:spPr>
        <p:txBody>
          <a:bodyPr rtlCol="0">
            <a:noAutofit/>
          </a:bodyPr>
          <a:lstStyle>
            <a:lvl1pPr>
              <a:defRPr sz="1200"/>
            </a:lvl1pPr>
          </a:lstStyle>
          <a:p>
            <a:pPr lvl="0"/>
            <a:endParaRPr lang="en-ID" noProof="0"/>
          </a:p>
        </p:txBody>
      </p:sp>
    </p:spTree>
    <p:extLst>
      <p:ext uri="{BB962C8B-B14F-4D97-AF65-F5344CB8AC3E}">
        <p14:creationId xmlns:p14="http://schemas.microsoft.com/office/powerpoint/2010/main" val="3556071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02/07/2022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9" name="Freeform 9">
            <a:extLst>
              <a:ext uri="{FF2B5EF4-FFF2-40B4-BE49-F238E27FC236}">
                <a16:creationId xmlns:a16="http://schemas.microsoft.com/office/drawing/2014/main" id="{2C6C857D-3855-4C07-9FE2-7E7D4EEBDAFF}"/>
              </a:ext>
            </a:extLst>
          </p:cNvPr>
          <p:cNvSpPr>
            <a:spLocks/>
          </p:cNvSpPr>
          <p:nvPr userDrawn="1"/>
        </p:nvSpPr>
        <p:spPr bwMode="auto">
          <a:xfrm>
            <a:off x="588172" y="985838"/>
            <a:ext cx="985838" cy="440532"/>
          </a:xfrm>
          <a:custGeom>
            <a:avLst/>
            <a:gdLst>
              <a:gd name="T0" fmla="*/ 658245 w 1871"/>
              <a:gd name="T1" fmla="*/ 70011 h 836"/>
              <a:gd name="T2" fmla="*/ 588234 w 1871"/>
              <a:gd name="T3" fmla="*/ 0 h 836"/>
              <a:gd name="T4" fmla="*/ 434139 w 1871"/>
              <a:gd name="T5" fmla="*/ 154447 h 836"/>
              <a:gd name="T6" fmla="*/ 412678 w 1871"/>
              <a:gd name="T7" fmla="*/ 133690 h 836"/>
              <a:gd name="T8" fmla="*/ 476357 w 1871"/>
              <a:gd name="T9" fmla="*/ 70011 h 836"/>
              <a:gd name="T10" fmla="*/ 406698 w 1871"/>
              <a:gd name="T11" fmla="*/ 0 h 836"/>
              <a:gd name="T12" fmla="*/ 251899 w 1871"/>
              <a:gd name="T13" fmla="*/ 154447 h 836"/>
              <a:gd name="T14" fmla="*/ 230790 w 1871"/>
              <a:gd name="T15" fmla="*/ 133690 h 836"/>
              <a:gd name="T16" fmla="*/ 294821 w 1871"/>
              <a:gd name="T17" fmla="*/ 70011 h 836"/>
              <a:gd name="T18" fmla="*/ 224458 w 1871"/>
              <a:gd name="T19" fmla="*/ 0 h 836"/>
              <a:gd name="T20" fmla="*/ 0 w 1871"/>
              <a:gd name="T21" fmla="*/ 224458 h 836"/>
              <a:gd name="T22" fmla="*/ 70011 w 1871"/>
              <a:gd name="T23" fmla="*/ 294117 h 836"/>
              <a:gd name="T24" fmla="*/ 160779 w 1871"/>
              <a:gd name="T25" fmla="*/ 203349 h 836"/>
              <a:gd name="T26" fmla="*/ 181888 w 1871"/>
              <a:gd name="T27" fmla="*/ 224458 h 836"/>
              <a:gd name="T28" fmla="*/ 181888 w 1871"/>
              <a:gd name="T29" fmla="*/ 224458 h 836"/>
              <a:gd name="T30" fmla="*/ 251899 w 1871"/>
              <a:gd name="T31" fmla="*/ 294117 h 836"/>
              <a:gd name="T32" fmla="*/ 251899 w 1871"/>
              <a:gd name="T33" fmla="*/ 294117 h 836"/>
              <a:gd name="T34" fmla="*/ 251899 w 1871"/>
              <a:gd name="T35" fmla="*/ 294117 h 836"/>
              <a:gd name="T36" fmla="*/ 321558 w 1871"/>
              <a:gd name="T37" fmla="*/ 224458 h 836"/>
              <a:gd name="T38" fmla="*/ 321558 w 1871"/>
              <a:gd name="T39" fmla="*/ 224458 h 836"/>
              <a:gd name="T40" fmla="*/ 342667 w 1871"/>
              <a:gd name="T41" fmla="*/ 203349 h 836"/>
              <a:gd name="T42" fmla="*/ 364128 w 1871"/>
              <a:gd name="T43" fmla="*/ 224458 h 836"/>
              <a:gd name="T44" fmla="*/ 363776 w 1871"/>
              <a:gd name="T45" fmla="*/ 224458 h 836"/>
              <a:gd name="T46" fmla="*/ 434139 w 1871"/>
              <a:gd name="T47" fmla="*/ 294117 h 836"/>
              <a:gd name="T48" fmla="*/ 434139 w 1871"/>
              <a:gd name="T49" fmla="*/ 294117 h 836"/>
              <a:gd name="T50" fmla="*/ 434139 w 1871"/>
              <a:gd name="T51" fmla="*/ 294117 h 836"/>
              <a:gd name="T52" fmla="*/ 503798 w 1871"/>
              <a:gd name="T53" fmla="*/ 224458 h 836"/>
              <a:gd name="T54" fmla="*/ 503798 w 1871"/>
              <a:gd name="T55" fmla="*/ 224458 h 836"/>
              <a:gd name="T56" fmla="*/ 658245 w 1871"/>
              <a:gd name="T57" fmla="*/ 70011 h 8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871" h="836">
                <a:moveTo>
                  <a:pt x="1871" y="199"/>
                </a:moveTo>
                <a:lnTo>
                  <a:pt x="1672" y="0"/>
                </a:lnTo>
                <a:lnTo>
                  <a:pt x="1234" y="439"/>
                </a:lnTo>
                <a:lnTo>
                  <a:pt x="1173" y="380"/>
                </a:lnTo>
                <a:lnTo>
                  <a:pt x="1354" y="199"/>
                </a:lnTo>
                <a:lnTo>
                  <a:pt x="1156" y="0"/>
                </a:lnTo>
                <a:lnTo>
                  <a:pt x="716" y="439"/>
                </a:lnTo>
                <a:lnTo>
                  <a:pt x="656" y="380"/>
                </a:lnTo>
                <a:lnTo>
                  <a:pt x="838" y="199"/>
                </a:lnTo>
                <a:lnTo>
                  <a:pt x="638" y="0"/>
                </a:lnTo>
                <a:lnTo>
                  <a:pt x="0" y="638"/>
                </a:lnTo>
                <a:lnTo>
                  <a:pt x="199" y="836"/>
                </a:lnTo>
                <a:lnTo>
                  <a:pt x="457" y="578"/>
                </a:lnTo>
                <a:lnTo>
                  <a:pt x="517" y="638"/>
                </a:lnTo>
                <a:lnTo>
                  <a:pt x="716" y="836"/>
                </a:lnTo>
                <a:lnTo>
                  <a:pt x="914" y="638"/>
                </a:lnTo>
                <a:lnTo>
                  <a:pt x="974" y="578"/>
                </a:lnTo>
                <a:lnTo>
                  <a:pt x="1035" y="638"/>
                </a:lnTo>
                <a:lnTo>
                  <a:pt x="1034" y="638"/>
                </a:lnTo>
                <a:lnTo>
                  <a:pt x="1234" y="836"/>
                </a:lnTo>
                <a:lnTo>
                  <a:pt x="1432" y="638"/>
                </a:lnTo>
                <a:lnTo>
                  <a:pt x="1871" y="19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700"/>
          </a:p>
        </p:txBody>
      </p:sp>
      <p:sp>
        <p:nvSpPr>
          <p:cNvPr id="7" name="Text Placeholder 3">
            <a:extLst>
              <a:ext uri="{FF2B5EF4-FFF2-40B4-BE49-F238E27FC236}">
                <a16:creationId xmlns:a16="http://schemas.microsoft.com/office/drawing/2014/main" id="{BAAC2F13-42D6-43F6-9236-D49240D5AAE5}"/>
              </a:ext>
            </a:extLst>
          </p:cNvPr>
          <p:cNvSpPr>
            <a:spLocks noGrp="1"/>
          </p:cNvSpPr>
          <p:nvPr>
            <p:ph type="body" sz="quarter" idx="12"/>
          </p:nvPr>
        </p:nvSpPr>
        <p:spPr>
          <a:xfrm>
            <a:off x="2154001" y="583022"/>
            <a:ext cx="9741788" cy="1246496"/>
          </a:xfrm>
        </p:spPr>
        <p:txBody>
          <a:bodyPr anchor="ctr">
            <a:noAutofit/>
          </a:bodyPr>
          <a:lstStyle>
            <a:lvl1pPr marL="0" indent="0">
              <a:buNone/>
              <a:defRPr sz="7200" b="1" strike="noStrike">
                <a:solidFill>
                  <a:schemeClr val="accent1"/>
                </a:solidFill>
                <a:latin typeface="+mj-lt"/>
              </a:defRPr>
            </a:lvl1pPr>
          </a:lstStyle>
          <a:p>
            <a:pPr lvl="0"/>
            <a:r>
              <a:rPr lang="en-US"/>
              <a:t>Edit Master text styles</a:t>
            </a:r>
          </a:p>
        </p:txBody>
      </p:sp>
      <p:sp>
        <p:nvSpPr>
          <p:cNvPr id="12" name="Picture Placeholder 11">
            <a:extLst>
              <a:ext uri="{FF2B5EF4-FFF2-40B4-BE49-F238E27FC236}">
                <a16:creationId xmlns:a16="http://schemas.microsoft.com/office/drawing/2014/main" id="{B1ECA19B-964F-410B-A141-6FC8788D1F84}"/>
              </a:ext>
            </a:extLst>
          </p:cNvPr>
          <p:cNvSpPr>
            <a:spLocks noGrp="1"/>
          </p:cNvSpPr>
          <p:nvPr>
            <p:ph type="pic" sz="quarter" idx="13"/>
          </p:nvPr>
        </p:nvSpPr>
        <p:spPr>
          <a:xfrm>
            <a:off x="7693827" y="2514225"/>
            <a:ext cx="3047919" cy="3047919"/>
          </a:xfrm>
          <a:custGeom>
            <a:avLst/>
            <a:gdLst>
              <a:gd name="connsiteX0" fmla="*/ 0 w 2031946"/>
              <a:gd name="connsiteY0" fmla="*/ 0 h 2031946"/>
              <a:gd name="connsiteX1" fmla="*/ 2031946 w 2031946"/>
              <a:gd name="connsiteY1" fmla="*/ 0 h 2031946"/>
              <a:gd name="connsiteX2" fmla="*/ 2031946 w 2031946"/>
              <a:gd name="connsiteY2" fmla="*/ 2031946 h 2031946"/>
              <a:gd name="connsiteX3" fmla="*/ 0 w 2031946"/>
              <a:gd name="connsiteY3" fmla="*/ 2031946 h 2031946"/>
            </a:gdLst>
            <a:ahLst/>
            <a:cxnLst>
              <a:cxn ang="0">
                <a:pos x="connsiteX0" y="connsiteY0"/>
              </a:cxn>
              <a:cxn ang="0">
                <a:pos x="connsiteX1" y="connsiteY1"/>
              </a:cxn>
              <a:cxn ang="0">
                <a:pos x="connsiteX2" y="connsiteY2"/>
              </a:cxn>
              <a:cxn ang="0">
                <a:pos x="connsiteX3" y="connsiteY3"/>
              </a:cxn>
            </a:cxnLst>
            <a:rect l="l" t="t" r="r" b="b"/>
            <a:pathLst>
              <a:path w="2031946" h="2031946">
                <a:moveTo>
                  <a:pt x="0" y="0"/>
                </a:moveTo>
                <a:lnTo>
                  <a:pt x="2031946" y="0"/>
                </a:lnTo>
                <a:lnTo>
                  <a:pt x="2031946" y="2031946"/>
                </a:lnTo>
                <a:lnTo>
                  <a:pt x="0" y="2031946"/>
                </a:lnTo>
                <a:close/>
              </a:path>
            </a:pathLst>
          </a:custGeom>
          <a:solidFill>
            <a:schemeClr val="bg2">
              <a:lumMod val="95000"/>
            </a:schemeClr>
          </a:solidFill>
        </p:spPr>
        <p:txBody>
          <a:bodyPr rtlCol="0">
            <a:noAutofit/>
          </a:bodyPr>
          <a:lstStyle>
            <a:lvl1pPr>
              <a:defRPr sz="1200"/>
            </a:lvl1pPr>
          </a:lstStyle>
          <a:p>
            <a:pPr lvl="0"/>
            <a:endParaRPr lang="en-ID" noProof="0"/>
          </a:p>
        </p:txBody>
      </p:sp>
      <p:sp>
        <p:nvSpPr>
          <p:cNvPr id="24" name="Picture Placeholder 23">
            <a:extLst>
              <a:ext uri="{FF2B5EF4-FFF2-40B4-BE49-F238E27FC236}">
                <a16:creationId xmlns:a16="http://schemas.microsoft.com/office/drawing/2014/main" id="{85758E43-5651-474A-A065-ACB44594857F}"/>
              </a:ext>
            </a:extLst>
          </p:cNvPr>
          <p:cNvSpPr>
            <a:spLocks noGrp="1"/>
          </p:cNvSpPr>
          <p:nvPr>
            <p:ph type="pic" sz="quarter" idx="14"/>
          </p:nvPr>
        </p:nvSpPr>
        <p:spPr>
          <a:xfrm>
            <a:off x="10999038" y="2514225"/>
            <a:ext cx="3047919" cy="3047919"/>
          </a:xfrm>
          <a:custGeom>
            <a:avLst/>
            <a:gdLst>
              <a:gd name="connsiteX0" fmla="*/ 0 w 2031946"/>
              <a:gd name="connsiteY0" fmla="*/ 0 h 2031946"/>
              <a:gd name="connsiteX1" fmla="*/ 2031946 w 2031946"/>
              <a:gd name="connsiteY1" fmla="*/ 0 h 2031946"/>
              <a:gd name="connsiteX2" fmla="*/ 2031946 w 2031946"/>
              <a:gd name="connsiteY2" fmla="*/ 2031946 h 2031946"/>
              <a:gd name="connsiteX3" fmla="*/ 0 w 2031946"/>
              <a:gd name="connsiteY3" fmla="*/ 2031946 h 2031946"/>
            </a:gdLst>
            <a:ahLst/>
            <a:cxnLst>
              <a:cxn ang="0">
                <a:pos x="connsiteX0" y="connsiteY0"/>
              </a:cxn>
              <a:cxn ang="0">
                <a:pos x="connsiteX1" y="connsiteY1"/>
              </a:cxn>
              <a:cxn ang="0">
                <a:pos x="connsiteX2" y="connsiteY2"/>
              </a:cxn>
              <a:cxn ang="0">
                <a:pos x="connsiteX3" y="connsiteY3"/>
              </a:cxn>
            </a:cxnLst>
            <a:rect l="l" t="t" r="r" b="b"/>
            <a:pathLst>
              <a:path w="2031946" h="2031946">
                <a:moveTo>
                  <a:pt x="0" y="0"/>
                </a:moveTo>
                <a:lnTo>
                  <a:pt x="2031946" y="0"/>
                </a:lnTo>
                <a:lnTo>
                  <a:pt x="2031946" y="2031946"/>
                </a:lnTo>
                <a:lnTo>
                  <a:pt x="0" y="2031946"/>
                </a:lnTo>
                <a:close/>
              </a:path>
            </a:pathLst>
          </a:custGeom>
          <a:solidFill>
            <a:schemeClr val="bg2">
              <a:lumMod val="95000"/>
            </a:schemeClr>
          </a:solidFill>
        </p:spPr>
        <p:txBody>
          <a:bodyPr rtlCol="0">
            <a:noAutofit/>
          </a:bodyPr>
          <a:lstStyle>
            <a:lvl1pPr>
              <a:defRPr sz="1200"/>
            </a:lvl1pPr>
          </a:lstStyle>
          <a:p>
            <a:pPr lvl="0"/>
            <a:endParaRPr lang="en-ID" noProof="0"/>
          </a:p>
        </p:txBody>
      </p:sp>
      <p:sp>
        <p:nvSpPr>
          <p:cNvPr id="25" name="Picture Placeholder 24">
            <a:extLst>
              <a:ext uri="{FF2B5EF4-FFF2-40B4-BE49-F238E27FC236}">
                <a16:creationId xmlns:a16="http://schemas.microsoft.com/office/drawing/2014/main" id="{D69C63A9-BC9F-4FD5-8BB9-6FF1B07BEC6D}"/>
              </a:ext>
            </a:extLst>
          </p:cNvPr>
          <p:cNvSpPr>
            <a:spLocks noGrp="1"/>
          </p:cNvSpPr>
          <p:nvPr>
            <p:ph type="pic" sz="quarter" idx="15"/>
          </p:nvPr>
        </p:nvSpPr>
        <p:spPr>
          <a:xfrm>
            <a:off x="14304252" y="2514225"/>
            <a:ext cx="3047919" cy="3047919"/>
          </a:xfrm>
          <a:custGeom>
            <a:avLst/>
            <a:gdLst>
              <a:gd name="connsiteX0" fmla="*/ 0 w 2031946"/>
              <a:gd name="connsiteY0" fmla="*/ 0 h 2031946"/>
              <a:gd name="connsiteX1" fmla="*/ 2031946 w 2031946"/>
              <a:gd name="connsiteY1" fmla="*/ 0 h 2031946"/>
              <a:gd name="connsiteX2" fmla="*/ 2031946 w 2031946"/>
              <a:gd name="connsiteY2" fmla="*/ 2031946 h 2031946"/>
              <a:gd name="connsiteX3" fmla="*/ 0 w 2031946"/>
              <a:gd name="connsiteY3" fmla="*/ 2031946 h 2031946"/>
            </a:gdLst>
            <a:ahLst/>
            <a:cxnLst>
              <a:cxn ang="0">
                <a:pos x="connsiteX0" y="connsiteY0"/>
              </a:cxn>
              <a:cxn ang="0">
                <a:pos x="connsiteX1" y="connsiteY1"/>
              </a:cxn>
              <a:cxn ang="0">
                <a:pos x="connsiteX2" y="connsiteY2"/>
              </a:cxn>
              <a:cxn ang="0">
                <a:pos x="connsiteX3" y="connsiteY3"/>
              </a:cxn>
            </a:cxnLst>
            <a:rect l="l" t="t" r="r" b="b"/>
            <a:pathLst>
              <a:path w="2031946" h="2031946">
                <a:moveTo>
                  <a:pt x="0" y="0"/>
                </a:moveTo>
                <a:lnTo>
                  <a:pt x="2031946" y="0"/>
                </a:lnTo>
                <a:lnTo>
                  <a:pt x="2031946" y="2031946"/>
                </a:lnTo>
                <a:lnTo>
                  <a:pt x="0" y="2031946"/>
                </a:lnTo>
                <a:close/>
              </a:path>
            </a:pathLst>
          </a:custGeom>
          <a:solidFill>
            <a:schemeClr val="bg2">
              <a:lumMod val="95000"/>
            </a:schemeClr>
          </a:solidFill>
        </p:spPr>
        <p:txBody>
          <a:bodyPr rtlCol="0">
            <a:noAutofit/>
          </a:bodyPr>
          <a:lstStyle>
            <a:lvl1pPr>
              <a:defRPr sz="1200"/>
            </a:lvl1pPr>
          </a:lstStyle>
          <a:p>
            <a:pPr lvl="0"/>
            <a:endParaRPr lang="en-ID" noProof="0"/>
          </a:p>
        </p:txBody>
      </p:sp>
      <p:sp>
        <p:nvSpPr>
          <p:cNvPr id="26" name="Picture Placeholder 25">
            <a:extLst>
              <a:ext uri="{FF2B5EF4-FFF2-40B4-BE49-F238E27FC236}">
                <a16:creationId xmlns:a16="http://schemas.microsoft.com/office/drawing/2014/main" id="{8F6B8DBE-9ADD-4E12-97BB-CD89ECF64EE5}"/>
              </a:ext>
            </a:extLst>
          </p:cNvPr>
          <p:cNvSpPr>
            <a:spLocks noGrp="1"/>
          </p:cNvSpPr>
          <p:nvPr>
            <p:ph type="pic" sz="quarter" idx="16"/>
          </p:nvPr>
        </p:nvSpPr>
        <p:spPr>
          <a:xfrm>
            <a:off x="7693827" y="5839230"/>
            <a:ext cx="3047919" cy="3047919"/>
          </a:xfrm>
          <a:custGeom>
            <a:avLst/>
            <a:gdLst>
              <a:gd name="connsiteX0" fmla="*/ 0 w 2031946"/>
              <a:gd name="connsiteY0" fmla="*/ 0 h 2031946"/>
              <a:gd name="connsiteX1" fmla="*/ 2031946 w 2031946"/>
              <a:gd name="connsiteY1" fmla="*/ 0 h 2031946"/>
              <a:gd name="connsiteX2" fmla="*/ 2031946 w 2031946"/>
              <a:gd name="connsiteY2" fmla="*/ 2031946 h 2031946"/>
              <a:gd name="connsiteX3" fmla="*/ 0 w 2031946"/>
              <a:gd name="connsiteY3" fmla="*/ 2031946 h 2031946"/>
            </a:gdLst>
            <a:ahLst/>
            <a:cxnLst>
              <a:cxn ang="0">
                <a:pos x="connsiteX0" y="connsiteY0"/>
              </a:cxn>
              <a:cxn ang="0">
                <a:pos x="connsiteX1" y="connsiteY1"/>
              </a:cxn>
              <a:cxn ang="0">
                <a:pos x="connsiteX2" y="connsiteY2"/>
              </a:cxn>
              <a:cxn ang="0">
                <a:pos x="connsiteX3" y="connsiteY3"/>
              </a:cxn>
            </a:cxnLst>
            <a:rect l="l" t="t" r="r" b="b"/>
            <a:pathLst>
              <a:path w="2031946" h="2031946">
                <a:moveTo>
                  <a:pt x="0" y="0"/>
                </a:moveTo>
                <a:lnTo>
                  <a:pt x="2031946" y="0"/>
                </a:lnTo>
                <a:lnTo>
                  <a:pt x="2031946" y="2031946"/>
                </a:lnTo>
                <a:lnTo>
                  <a:pt x="0" y="2031946"/>
                </a:lnTo>
                <a:close/>
              </a:path>
            </a:pathLst>
          </a:custGeom>
          <a:solidFill>
            <a:schemeClr val="bg2">
              <a:lumMod val="95000"/>
            </a:schemeClr>
          </a:solidFill>
        </p:spPr>
        <p:txBody>
          <a:bodyPr rtlCol="0">
            <a:noAutofit/>
          </a:bodyPr>
          <a:lstStyle>
            <a:lvl1pPr>
              <a:defRPr sz="1200"/>
            </a:lvl1pPr>
          </a:lstStyle>
          <a:p>
            <a:pPr lvl="0"/>
            <a:endParaRPr lang="en-ID" noProof="0" dirty="0"/>
          </a:p>
        </p:txBody>
      </p:sp>
      <p:sp>
        <p:nvSpPr>
          <p:cNvPr id="27" name="Picture Placeholder 26">
            <a:extLst>
              <a:ext uri="{FF2B5EF4-FFF2-40B4-BE49-F238E27FC236}">
                <a16:creationId xmlns:a16="http://schemas.microsoft.com/office/drawing/2014/main" id="{A6EFF309-8679-4496-9DD7-71020C061CC6}"/>
              </a:ext>
            </a:extLst>
          </p:cNvPr>
          <p:cNvSpPr>
            <a:spLocks noGrp="1"/>
          </p:cNvSpPr>
          <p:nvPr>
            <p:ph type="pic" sz="quarter" idx="17"/>
          </p:nvPr>
        </p:nvSpPr>
        <p:spPr>
          <a:xfrm>
            <a:off x="10999038" y="5839230"/>
            <a:ext cx="3047919" cy="3047919"/>
          </a:xfrm>
          <a:custGeom>
            <a:avLst/>
            <a:gdLst>
              <a:gd name="connsiteX0" fmla="*/ 0 w 2031946"/>
              <a:gd name="connsiteY0" fmla="*/ 0 h 2031946"/>
              <a:gd name="connsiteX1" fmla="*/ 2031946 w 2031946"/>
              <a:gd name="connsiteY1" fmla="*/ 0 h 2031946"/>
              <a:gd name="connsiteX2" fmla="*/ 2031946 w 2031946"/>
              <a:gd name="connsiteY2" fmla="*/ 2031946 h 2031946"/>
              <a:gd name="connsiteX3" fmla="*/ 0 w 2031946"/>
              <a:gd name="connsiteY3" fmla="*/ 2031946 h 2031946"/>
            </a:gdLst>
            <a:ahLst/>
            <a:cxnLst>
              <a:cxn ang="0">
                <a:pos x="connsiteX0" y="connsiteY0"/>
              </a:cxn>
              <a:cxn ang="0">
                <a:pos x="connsiteX1" y="connsiteY1"/>
              </a:cxn>
              <a:cxn ang="0">
                <a:pos x="connsiteX2" y="connsiteY2"/>
              </a:cxn>
              <a:cxn ang="0">
                <a:pos x="connsiteX3" y="connsiteY3"/>
              </a:cxn>
            </a:cxnLst>
            <a:rect l="l" t="t" r="r" b="b"/>
            <a:pathLst>
              <a:path w="2031946" h="2031946">
                <a:moveTo>
                  <a:pt x="0" y="0"/>
                </a:moveTo>
                <a:lnTo>
                  <a:pt x="2031946" y="0"/>
                </a:lnTo>
                <a:lnTo>
                  <a:pt x="2031946" y="2031946"/>
                </a:lnTo>
                <a:lnTo>
                  <a:pt x="0" y="2031946"/>
                </a:lnTo>
                <a:close/>
              </a:path>
            </a:pathLst>
          </a:custGeom>
          <a:solidFill>
            <a:schemeClr val="bg2">
              <a:lumMod val="95000"/>
            </a:schemeClr>
          </a:solidFill>
        </p:spPr>
        <p:txBody>
          <a:bodyPr rtlCol="0">
            <a:noAutofit/>
          </a:bodyPr>
          <a:lstStyle>
            <a:lvl1pPr>
              <a:defRPr sz="1200"/>
            </a:lvl1pPr>
          </a:lstStyle>
          <a:p>
            <a:pPr lvl="0"/>
            <a:endParaRPr lang="en-ID" noProof="0" dirty="0"/>
          </a:p>
        </p:txBody>
      </p:sp>
      <p:sp>
        <p:nvSpPr>
          <p:cNvPr id="28" name="Picture Placeholder 27">
            <a:extLst>
              <a:ext uri="{FF2B5EF4-FFF2-40B4-BE49-F238E27FC236}">
                <a16:creationId xmlns:a16="http://schemas.microsoft.com/office/drawing/2014/main" id="{AA9A1EE6-0CBA-4C02-A08D-CADFF5FA10A1}"/>
              </a:ext>
            </a:extLst>
          </p:cNvPr>
          <p:cNvSpPr>
            <a:spLocks noGrp="1"/>
          </p:cNvSpPr>
          <p:nvPr>
            <p:ph type="pic" sz="quarter" idx="18"/>
          </p:nvPr>
        </p:nvSpPr>
        <p:spPr>
          <a:xfrm>
            <a:off x="14304252" y="5839230"/>
            <a:ext cx="3047919" cy="3047919"/>
          </a:xfrm>
          <a:custGeom>
            <a:avLst/>
            <a:gdLst>
              <a:gd name="connsiteX0" fmla="*/ 0 w 2031946"/>
              <a:gd name="connsiteY0" fmla="*/ 0 h 2031946"/>
              <a:gd name="connsiteX1" fmla="*/ 2031946 w 2031946"/>
              <a:gd name="connsiteY1" fmla="*/ 0 h 2031946"/>
              <a:gd name="connsiteX2" fmla="*/ 2031946 w 2031946"/>
              <a:gd name="connsiteY2" fmla="*/ 2031946 h 2031946"/>
              <a:gd name="connsiteX3" fmla="*/ 0 w 2031946"/>
              <a:gd name="connsiteY3" fmla="*/ 2031946 h 2031946"/>
            </a:gdLst>
            <a:ahLst/>
            <a:cxnLst>
              <a:cxn ang="0">
                <a:pos x="connsiteX0" y="connsiteY0"/>
              </a:cxn>
              <a:cxn ang="0">
                <a:pos x="connsiteX1" y="connsiteY1"/>
              </a:cxn>
              <a:cxn ang="0">
                <a:pos x="connsiteX2" y="connsiteY2"/>
              </a:cxn>
              <a:cxn ang="0">
                <a:pos x="connsiteX3" y="connsiteY3"/>
              </a:cxn>
            </a:cxnLst>
            <a:rect l="l" t="t" r="r" b="b"/>
            <a:pathLst>
              <a:path w="2031946" h="2031946">
                <a:moveTo>
                  <a:pt x="0" y="0"/>
                </a:moveTo>
                <a:lnTo>
                  <a:pt x="2031946" y="0"/>
                </a:lnTo>
                <a:lnTo>
                  <a:pt x="2031946" y="2031946"/>
                </a:lnTo>
                <a:lnTo>
                  <a:pt x="0" y="2031946"/>
                </a:lnTo>
                <a:close/>
              </a:path>
            </a:pathLst>
          </a:custGeom>
          <a:solidFill>
            <a:schemeClr val="bg2">
              <a:lumMod val="95000"/>
            </a:schemeClr>
          </a:solidFill>
        </p:spPr>
        <p:txBody>
          <a:bodyPr rtlCol="0">
            <a:noAutofit/>
          </a:bodyPr>
          <a:lstStyle>
            <a:lvl1pPr>
              <a:defRPr sz="1200"/>
            </a:lvl1pPr>
          </a:lstStyle>
          <a:p>
            <a:pPr lvl="0"/>
            <a:endParaRPr lang="en-ID" noProof="0" dirty="0"/>
          </a:p>
        </p:txBody>
      </p:sp>
    </p:spTree>
    <p:extLst>
      <p:ext uri="{BB962C8B-B14F-4D97-AF65-F5344CB8AC3E}">
        <p14:creationId xmlns:p14="http://schemas.microsoft.com/office/powerpoint/2010/main" val="24466321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5" name="Freeform 9">
            <a:extLst>
              <a:ext uri="{FF2B5EF4-FFF2-40B4-BE49-F238E27FC236}">
                <a16:creationId xmlns:a16="http://schemas.microsoft.com/office/drawing/2014/main" id="{FC0F251D-B605-4558-A98D-53047A97491A}"/>
              </a:ext>
            </a:extLst>
          </p:cNvPr>
          <p:cNvSpPr>
            <a:spLocks/>
          </p:cNvSpPr>
          <p:nvPr userDrawn="1"/>
        </p:nvSpPr>
        <p:spPr bwMode="auto">
          <a:xfrm>
            <a:off x="588172" y="985838"/>
            <a:ext cx="985838" cy="440532"/>
          </a:xfrm>
          <a:custGeom>
            <a:avLst/>
            <a:gdLst>
              <a:gd name="T0" fmla="*/ 658245 w 1871"/>
              <a:gd name="T1" fmla="*/ 70011 h 836"/>
              <a:gd name="T2" fmla="*/ 588234 w 1871"/>
              <a:gd name="T3" fmla="*/ 0 h 836"/>
              <a:gd name="T4" fmla="*/ 434139 w 1871"/>
              <a:gd name="T5" fmla="*/ 154447 h 836"/>
              <a:gd name="T6" fmla="*/ 412678 w 1871"/>
              <a:gd name="T7" fmla="*/ 133690 h 836"/>
              <a:gd name="T8" fmla="*/ 476357 w 1871"/>
              <a:gd name="T9" fmla="*/ 70011 h 836"/>
              <a:gd name="T10" fmla="*/ 406698 w 1871"/>
              <a:gd name="T11" fmla="*/ 0 h 836"/>
              <a:gd name="T12" fmla="*/ 251899 w 1871"/>
              <a:gd name="T13" fmla="*/ 154447 h 836"/>
              <a:gd name="T14" fmla="*/ 230790 w 1871"/>
              <a:gd name="T15" fmla="*/ 133690 h 836"/>
              <a:gd name="T16" fmla="*/ 294821 w 1871"/>
              <a:gd name="T17" fmla="*/ 70011 h 836"/>
              <a:gd name="T18" fmla="*/ 224458 w 1871"/>
              <a:gd name="T19" fmla="*/ 0 h 836"/>
              <a:gd name="T20" fmla="*/ 0 w 1871"/>
              <a:gd name="T21" fmla="*/ 224458 h 836"/>
              <a:gd name="T22" fmla="*/ 70011 w 1871"/>
              <a:gd name="T23" fmla="*/ 294117 h 836"/>
              <a:gd name="T24" fmla="*/ 160779 w 1871"/>
              <a:gd name="T25" fmla="*/ 203349 h 836"/>
              <a:gd name="T26" fmla="*/ 181888 w 1871"/>
              <a:gd name="T27" fmla="*/ 224458 h 836"/>
              <a:gd name="T28" fmla="*/ 181888 w 1871"/>
              <a:gd name="T29" fmla="*/ 224458 h 836"/>
              <a:gd name="T30" fmla="*/ 251899 w 1871"/>
              <a:gd name="T31" fmla="*/ 294117 h 836"/>
              <a:gd name="T32" fmla="*/ 251899 w 1871"/>
              <a:gd name="T33" fmla="*/ 294117 h 836"/>
              <a:gd name="T34" fmla="*/ 251899 w 1871"/>
              <a:gd name="T35" fmla="*/ 294117 h 836"/>
              <a:gd name="T36" fmla="*/ 321558 w 1871"/>
              <a:gd name="T37" fmla="*/ 224458 h 836"/>
              <a:gd name="T38" fmla="*/ 321558 w 1871"/>
              <a:gd name="T39" fmla="*/ 224458 h 836"/>
              <a:gd name="T40" fmla="*/ 342667 w 1871"/>
              <a:gd name="T41" fmla="*/ 203349 h 836"/>
              <a:gd name="T42" fmla="*/ 364128 w 1871"/>
              <a:gd name="T43" fmla="*/ 224458 h 836"/>
              <a:gd name="T44" fmla="*/ 363776 w 1871"/>
              <a:gd name="T45" fmla="*/ 224458 h 836"/>
              <a:gd name="T46" fmla="*/ 434139 w 1871"/>
              <a:gd name="T47" fmla="*/ 294117 h 836"/>
              <a:gd name="T48" fmla="*/ 434139 w 1871"/>
              <a:gd name="T49" fmla="*/ 294117 h 836"/>
              <a:gd name="T50" fmla="*/ 434139 w 1871"/>
              <a:gd name="T51" fmla="*/ 294117 h 836"/>
              <a:gd name="T52" fmla="*/ 503798 w 1871"/>
              <a:gd name="T53" fmla="*/ 224458 h 836"/>
              <a:gd name="T54" fmla="*/ 503798 w 1871"/>
              <a:gd name="T55" fmla="*/ 224458 h 836"/>
              <a:gd name="T56" fmla="*/ 658245 w 1871"/>
              <a:gd name="T57" fmla="*/ 70011 h 8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871" h="836">
                <a:moveTo>
                  <a:pt x="1871" y="199"/>
                </a:moveTo>
                <a:lnTo>
                  <a:pt x="1672" y="0"/>
                </a:lnTo>
                <a:lnTo>
                  <a:pt x="1234" y="439"/>
                </a:lnTo>
                <a:lnTo>
                  <a:pt x="1173" y="380"/>
                </a:lnTo>
                <a:lnTo>
                  <a:pt x="1354" y="199"/>
                </a:lnTo>
                <a:lnTo>
                  <a:pt x="1156" y="0"/>
                </a:lnTo>
                <a:lnTo>
                  <a:pt x="716" y="439"/>
                </a:lnTo>
                <a:lnTo>
                  <a:pt x="656" y="380"/>
                </a:lnTo>
                <a:lnTo>
                  <a:pt x="838" y="199"/>
                </a:lnTo>
                <a:lnTo>
                  <a:pt x="638" y="0"/>
                </a:lnTo>
                <a:lnTo>
                  <a:pt x="0" y="638"/>
                </a:lnTo>
                <a:lnTo>
                  <a:pt x="199" y="836"/>
                </a:lnTo>
                <a:lnTo>
                  <a:pt x="457" y="578"/>
                </a:lnTo>
                <a:lnTo>
                  <a:pt x="517" y="638"/>
                </a:lnTo>
                <a:lnTo>
                  <a:pt x="716" y="836"/>
                </a:lnTo>
                <a:lnTo>
                  <a:pt x="914" y="638"/>
                </a:lnTo>
                <a:lnTo>
                  <a:pt x="974" y="578"/>
                </a:lnTo>
                <a:lnTo>
                  <a:pt x="1035" y="638"/>
                </a:lnTo>
                <a:lnTo>
                  <a:pt x="1034" y="638"/>
                </a:lnTo>
                <a:lnTo>
                  <a:pt x="1234" y="836"/>
                </a:lnTo>
                <a:lnTo>
                  <a:pt x="1432" y="638"/>
                </a:lnTo>
                <a:lnTo>
                  <a:pt x="1871" y="19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700"/>
          </a:p>
        </p:txBody>
      </p:sp>
      <p:sp>
        <p:nvSpPr>
          <p:cNvPr id="7" name="Text Placeholder 3">
            <a:extLst>
              <a:ext uri="{FF2B5EF4-FFF2-40B4-BE49-F238E27FC236}">
                <a16:creationId xmlns:a16="http://schemas.microsoft.com/office/drawing/2014/main" id="{BAAC2F13-42D6-43F6-9236-D49240D5AAE5}"/>
              </a:ext>
            </a:extLst>
          </p:cNvPr>
          <p:cNvSpPr>
            <a:spLocks noGrp="1"/>
          </p:cNvSpPr>
          <p:nvPr>
            <p:ph type="body" sz="quarter" idx="12"/>
          </p:nvPr>
        </p:nvSpPr>
        <p:spPr>
          <a:xfrm>
            <a:off x="2154001" y="583022"/>
            <a:ext cx="9741788" cy="1246496"/>
          </a:xfrm>
        </p:spPr>
        <p:txBody>
          <a:bodyPr anchor="ctr">
            <a:noAutofit/>
          </a:bodyPr>
          <a:lstStyle>
            <a:lvl1pPr marL="0" indent="0">
              <a:buNone/>
              <a:defRPr sz="7200" b="1" strike="noStrike">
                <a:solidFill>
                  <a:schemeClr val="accent1"/>
                </a:solidFill>
                <a:latin typeface="+mj-lt"/>
              </a:defRPr>
            </a:lvl1pPr>
          </a:lstStyle>
          <a:p>
            <a:pPr lvl="0"/>
            <a:r>
              <a:rPr lang="en-US"/>
              <a:t>Edit Master text styles</a:t>
            </a:r>
          </a:p>
        </p:txBody>
      </p:sp>
      <p:sp>
        <p:nvSpPr>
          <p:cNvPr id="10" name="Picture Placeholder 9">
            <a:extLst>
              <a:ext uri="{FF2B5EF4-FFF2-40B4-BE49-F238E27FC236}">
                <a16:creationId xmlns:a16="http://schemas.microsoft.com/office/drawing/2014/main" id="{E0583CFF-CCF3-4372-8D14-D976A4F87FFA}"/>
              </a:ext>
            </a:extLst>
          </p:cNvPr>
          <p:cNvSpPr>
            <a:spLocks noGrp="1"/>
          </p:cNvSpPr>
          <p:nvPr>
            <p:ph type="pic" sz="quarter" idx="13"/>
          </p:nvPr>
        </p:nvSpPr>
        <p:spPr>
          <a:xfrm>
            <a:off x="9144004" y="823916"/>
            <a:ext cx="8208170" cy="8693945"/>
          </a:xfrm>
          <a:custGeom>
            <a:avLst/>
            <a:gdLst>
              <a:gd name="connsiteX0" fmla="*/ 0 w 5472113"/>
              <a:gd name="connsiteY0" fmla="*/ 0 h 5795963"/>
              <a:gd name="connsiteX1" fmla="*/ 5472113 w 5472113"/>
              <a:gd name="connsiteY1" fmla="*/ 0 h 5795963"/>
              <a:gd name="connsiteX2" fmla="*/ 5472113 w 5472113"/>
              <a:gd name="connsiteY2" fmla="*/ 5795963 h 5795963"/>
              <a:gd name="connsiteX3" fmla="*/ 0 w 5472113"/>
              <a:gd name="connsiteY3" fmla="*/ 5795963 h 5795963"/>
            </a:gdLst>
            <a:ahLst/>
            <a:cxnLst>
              <a:cxn ang="0">
                <a:pos x="connsiteX0" y="connsiteY0"/>
              </a:cxn>
              <a:cxn ang="0">
                <a:pos x="connsiteX1" y="connsiteY1"/>
              </a:cxn>
              <a:cxn ang="0">
                <a:pos x="connsiteX2" y="connsiteY2"/>
              </a:cxn>
              <a:cxn ang="0">
                <a:pos x="connsiteX3" y="connsiteY3"/>
              </a:cxn>
            </a:cxnLst>
            <a:rect l="l" t="t" r="r" b="b"/>
            <a:pathLst>
              <a:path w="5472113" h="5795963">
                <a:moveTo>
                  <a:pt x="0" y="0"/>
                </a:moveTo>
                <a:lnTo>
                  <a:pt x="5472113" y="0"/>
                </a:lnTo>
                <a:lnTo>
                  <a:pt x="5472113" y="5795963"/>
                </a:lnTo>
                <a:lnTo>
                  <a:pt x="0" y="5795963"/>
                </a:lnTo>
                <a:close/>
              </a:path>
            </a:pathLst>
          </a:custGeom>
          <a:solidFill>
            <a:schemeClr val="bg2">
              <a:lumMod val="95000"/>
            </a:schemeClr>
          </a:solidFill>
        </p:spPr>
        <p:txBody>
          <a:bodyPr rtlCol="0">
            <a:noAutofit/>
          </a:bodyPr>
          <a:lstStyle>
            <a:lvl1pPr>
              <a:defRPr sz="1200"/>
            </a:lvl1pPr>
          </a:lstStyle>
          <a:p>
            <a:pPr lvl="0"/>
            <a:endParaRPr lang="en-ID" noProof="0"/>
          </a:p>
        </p:txBody>
      </p:sp>
      <p:sp>
        <p:nvSpPr>
          <p:cNvPr id="12" name="Picture Placeholder 11">
            <a:extLst>
              <a:ext uri="{FF2B5EF4-FFF2-40B4-BE49-F238E27FC236}">
                <a16:creationId xmlns:a16="http://schemas.microsoft.com/office/drawing/2014/main" id="{CE0DEE7E-75D6-4E97-8041-78406C476C3F}"/>
              </a:ext>
            </a:extLst>
          </p:cNvPr>
          <p:cNvSpPr>
            <a:spLocks noGrp="1"/>
          </p:cNvSpPr>
          <p:nvPr>
            <p:ph type="pic" sz="quarter" idx="14"/>
          </p:nvPr>
        </p:nvSpPr>
        <p:spPr>
          <a:xfrm>
            <a:off x="8140392" y="6958360"/>
            <a:ext cx="2007219" cy="2007219"/>
          </a:xfrm>
          <a:custGeom>
            <a:avLst/>
            <a:gdLst>
              <a:gd name="connsiteX0" fmla="*/ 669073 w 1338146"/>
              <a:gd name="connsiteY0" fmla="*/ 0 h 1338146"/>
              <a:gd name="connsiteX1" fmla="*/ 1338146 w 1338146"/>
              <a:gd name="connsiteY1" fmla="*/ 669073 h 1338146"/>
              <a:gd name="connsiteX2" fmla="*/ 669073 w 1338146"/>
              <a:gd name="connsiteY2" fmla="*/ 1338146 h 1338146"/>
              <a:gd name="connsiteX3" fmla="*/ 0 w 1338146"/>
              <a:gd name="connsiteY3" fmla="*/ 669073 h 1338146"/>
              <a:gd name="connsiteX4" fmla="*/ 669073 w 1338146"/>
              <a:gd name="connsiteY4" fmla="*/ 0 h 1338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146" h="1338146">
                <a:moveTo>
                  <a:pt x="669073" y="0"/>
                </a:moveTo>
                <a:cubicBezTo>
                  <a:pt x="1038592" y="0"/>
                  <a:pt x="1338146" y="299554"/>
                  <a:pt x="1338146" y="669073"/>
                </a:cubicBezTo>
                <a:cubicBezTo>
                  <a:pt x="1338146" y="1038592"/>
                  <a:pt x="1038592" y="1338146"/>
                  <a:pt x="669073" y="1338146"/>
                </a:cubicBezTo>
                <a:cubicBezTo>
                  <a:pt x="299554" y="1338146"/>
                  <a:pt x="0" y="1038592"/>
                  <a:pt x="0" y="669073"/>
                </a:cubicBezTo>
                <a:cubicBezTo>
                  <a:pt x="0" y="299554"/>
                  <a:pt x="299554" y="0"/>
                  <a:pt x="669073" y="0"/>
                </a:cubicBezTo>
                <a:close/>
              </a:path>
            </a:pathLst>
          </a:custGeom>
          <a:solidFill>
            <a:schemeClr val="bg2">
              <a:lumMod val="85000"/>
            </a:schemeClr>
          </a:solidFill>
        </p:spPr>
        <p:txBody>
          <a:bodyPr rtlCol="0">
            <a:noAutofit/>
          </a:bodyPr>
          <a:lstStyle>
            <a:lvl1pPr>
              <a:defRPr sz="1200"/>
            </a:lvl1pPr>
          </a:lstStyle>
          <a:p>
            <a:pPr lvl="0"/>
            <a:endParaRPr lang="en-ID" noProof="0"/>
          </a:p>
        </p:txBody>
      </p:sp>
    </p:spTree>
    <p:extLst>
      <p:ext uri="{BB962C8B-B14F-4D97-AF65-F5344CB8AC3E}">
        <p14:creationId xmlns:p14="http://schemas.microsoft.com/office/powerpoint/2010/main" val="33371353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DC143C75-9D55-452D-B9F9-530FDFB44473}"/>
              </a:ext>
            </a:extLst>
          </p:cNvPr>
          <p:cNvSpPr>
            <a:spLocks noGrp="1"/>
          </p:cNvSpPr>
          <p:nvPr>
            <p:ph type="pic" sz="quarter" idx="10"/>
          </p:nvPr>
        </p:nvSpPr>
        <p:spPr>
          <a:xfrm>
            <a:off x="2" y="2"/>
            <a:ext cx="18287999" cy="10286999"/>
          </a:xfrm>
          <a:solidFill>
            <a:schemeClr val="bg2">
              <a:lumMod val="85000"/>
            </a:schemeClr>
          </a:solidFill>
        </p:spPr>
        <p:txBody>
          <a:bodyPr rtlCol="0">
            <a:normAutofit/>
          </a:bodyPr>
          <a:lstStyle>
            <a:lvl1pPr>
              <a:defRPr sz="1200"/>
            </a:lvl1pPr>
          </a:lstStyle>
          <a:p>
            <a:pPr lvl="0"/>
            <a:endParaRPr lang="en-ID" noProof="0"/>
          </a:p>
        </p:txBody>
      </p:sp>
      <p:sp>
        <p:nvSpPr>
          <p:cNvPr id="7" name="Text Placeholder 3">
            <a:extLst>
              <a:ext uri="{FF2B5EF4-FFF2-40B4-BE49-F238E27FC236}">
                <a16:creationId xmlns:a16="http://schemas.microsoft.com/office/drawing/2014/main" id="{BAAC2F13-42D6-43F6-9236-D49240D5AAE5}"/>
              </a:ext>
            </a:extLst>
          </p:cNvPr>
          <p:cNvSpPr>
            <a:spLocks noGrp="1"/>
          </p:cNvSpPr>
          <p:nvPr>
            <p:ph type="body" sz="quarter" idx="12"/>
          </p:nvPr>
        </p:nvSpPr>
        <p:spPr>
          <a:xfrm>
            <a:off x="2154001" y="583022"/>
            <a:ext cx="9741788" cy="1246496"/>
          </a:xfrm>
        </p:spPr>
        <p:txBody>
          <a:bodyPr anchor="ctr">
            <a:noAutofit/>
          </a:bodyPr>
          <a:lstStyle>
            <a:lvl1pPr marL="0" indent="0">
              <a:buNone/>
              <a:defRPr sz="7200" b="1" strike="noStrike">
                <a:solidFill>
                  <a:schemeClr val="accent1"/>
                </a:solidFill>
                <a:latin typeface="+mj-lt"/>
              </a:defRPr>
            </a:lvl1pPr>
          </a:lstStyle>
          <a:p>
            <a:pPr lvl="0"/>
            <a:r>
              <a:rPr lang="en-US"/>
              <a:t>Edit Master text styles</a:t>
            </a:r>
          </a:p>
        </p:txBody>
      </p:sp>
      <p:sp>
        <p:nvSpPr>
          <p:cNvPr id="10" name="Picture Placeholder 9">
            <a:extLst>
              <a:ext uri="{FF2B5EF4-FFF2-40B4-BE49-F238E27FC236}">
                <a16:creationId xmlns:a16="http://schemas.microsoft.com/office/drawing/2014/main" id="{A9386C6C-23E8-4A5E-AD2D-D049B59D93F4}"/>
              </a:ext>
            </a:extLst>
          </p:cNvPr>
          <p:cNvSpPr>
            <a:spLocks noGrp="1"/>
          </p:cNvSpPr>
          <p:nvPr>
            <p:ph type="pic" sz="quarter" idx="13"/>
          </p:nvPr>
        </p:nvSpPr>
        <p:spPr>
          <a:xfrm>
            <a:off x="4583151" y="8136393"/>
            <a:ext cx="1940313" cy="1859097"/>
          </a:xfrm>
          <a:custGeom>
            <a:avLst/>
            <a:gdLst>
              <a:gd name="connsiteX0" fmla="*/ 0 w 1293542"/>
              <a:gd name="connsiteY0" fmla="*/ 0 h 1239398"/>
              <a:gd name="connsiteX1" fmla="*/ 1293542 w 1293542"/>
              <a:gd name="connsiteY1" fmla="*/ 0 h 1239398"/>
              <a:gd name="connsiteX2" fmla="*/ 1293542 w 1293542"/>
              <a:gd name="connsiteY2" fmla="*/ 1239398 h 1239398"/>
              <a:gd name="connsiteX3" fmla="*/ 0 w 1293542"/>
              <a:gd name="connsiteY3" fmla="*/ 1239398 h 1239398"/>
            </a:gdLst>
            <a:ahLst/>
            <a:cxnLst>
              <a:cxn ang="0">
                <a:pos x="connsiteX0" y="connsiteY0"/>
              </a:cxn>
              <a:cxn ang="0">
                <a:pos x="connsiteX1" y="connsiteY1"/>
              </a:cxn>
              <a:cxn ang="0">
                <a:pos x="connsiteX2" y="connsiteY2"/>
              </a:cxn>
              <a:cxn ang="0">
                <a:pos x="connsiteX3" y="connsiteY3"/>
              </a:cxn>
            </a:cxnLst>
            <a:rect l="l" t="t" r="r" b="b"/>
            <a:pathLst>
              <a:path w="1293542" h="1239398">
                <a:moveTo>
                  <a:pt x="0" y="0"/>
                </a:moveTo>
                <a:lnTo>
                  <a:pt x="1293542" y="0"/>
                </a:lnTo>
                <a:lnTo>
                  <a:pt x="1293542" y="1239398"/>
                </a:lnTo>
                <a:lnTo>
                  <a:pt x="0" y="1239398"/>
                </a:lnTo>
                <a:close/>
              </a:path>
            </a:pathLst>
          </a:custGeom>
          <a:solidFill>
            <a:schemeClr val="bg2">
              <a:lumMod val="95000"/>
            </a:schemeClr>
          </a:solidFill>
        </p:spPr>
        <p:txBody>
          <a:bodyPr rtlCol="0">
            <a:noAutofit/>
          </a:bodyPr>
          <a:lstStyle>
            <a:lvl1pPr>
              <a:defRPr sz="1200"/>
            </a:lvl1pPr>
          </a:lstStyle>
          <a:p>
            <a:pPr lvl="0"/>
            <a:endParaRPr lang="en-ID" noProof="0"/>
          </a:p>
        </p:txBody>
      </p:sp>
    </p:spTree>
    <p:extLst>
      <p:ext uri="{BB962C8B-B14F-4D97-AF65-F5344CB8AC3E}">
        <p14:creationId xmlns:p14="http://schemas.microsoft.com/office/powerpoint/2010/main" val="33258345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Freeform 9">
            <a:extLst>
              <a:ext uri="{FF2B5EF4-FFF2-40B4-BE49-F238E27FC236}">
                <a16:creationId xmlns:a16="http://schemas.microsoft.com/office/drawing/2014/main" id="{EAA43B52-7BA7-43B4-B8A3-19F47D3CC5D9}"/>
              </a:ext>
            </a:extLst>
          </p:cNvPr>
          <p:cNvSpPr>
            <a:spLocks/>
          </p:cNvSpPr>
          <p:nvPr userDrawn="1"/>
        </p:nvSpPr>
        <p:spPr bwMode="auto">
          <a:xfrm>
            <a:off x="588172" y="985838"/>
            <a:ext cx="985838" cy="440532"/>
          </a:xfrm>
          <a:custGeom>
            <a:avLst/>
            <a:gdLst>
              <a:gd name="T0" fmla="*/ 658245 w 1871"/>
              <a:gd name="T1" fmla="*/ 70011 h 836"/>
              <a:gd name="T2" fmla="*/ 588234 w 1871"/>
              <a:gd name="T3" fmla="*/ 0 h 836"/>
              <a:gd name="T4" fmla="*/ 434139 w 1871"/>
              <a:gd name="T5" fmla="*/ 154447 h 836"/>
              <a:gd name="T6" fmla="*/ 412678 w 1871"/>
              <a:gd name="T7" fmla="*/ 133690 h 836"/>
              <a:gd name="T8" fmla="*/ 476357 w 1871"/>
              <a:gd name="T9" fmla="*/ 70011 h 836"/>
              <a:gd name="T10" fmla="*/ 406698 w 1871"/>
              <a:gd name="T11" fmla="*/ 0 h 836"/>
              <a:gd name="T12" fmla="*/ 251899 w 1871"/>
              <a:gd name="T13" fmla="*/ 154447 h 836"/>
              <a:gd name="T14" fmla="*/ 230790 w 1871"/>
              <a:gd name="T15" fmla="*/ 133690 h 836"/>
              <a:gd name="T16" fmla="*/ 294821 w 1871"/>
              <a:gd name="T17" fmla="*/ 70011 h 836"/>
              <a:gd name="T18" fmla="*/ 224458 w 1871"/>
              <a:gd name="T19" fmla="*/ 0 h 836"/>
              <a:gd name="T20" fmla="*/ 0 w 1871"/>
              <a:gd name="T21" fmla="*/ 224458 h 836"/>
              <a:gd name="T22" fmla="*/ 70011 w 1871"/>
              <a:gd name="T23" fmla="*/ 294117 h 836"/>
              <a:gd name="T24" fmla="*/ 160779 w 1871"/>
              <a:gd name="T25" fmla="*/ 203349 h 836"/>
              <a:gd name="T26" fmla="*/ 181888 w 1871"/>
              <a:gd name="T27" fmla="*/ 224458 h 836"/>
              <a:gd name="T28" fmla="*/ 181888 w 1871"/>
              <a:gd name="T29" fmla="*/ 224458 h 836"/>
              <a:gd name="T30" fmla="*/ 251899 w 1871"/>
              <a:gd name="T31" fmla="*/ 294117 h 836"/>
              <a:gd name="T32" fmla="*/ 251899 w 1871"/>
              <a:gd name="T33" fmla="*/ 294117 h 836"/>
              <a:gd name="T34" fmla="*/ 251899 w 1871"/>
              <a:gd name="T35" fmla="*/ 294117 h 836"/>
              <a:gd name="T36" fmla="*/ 321558 w 1871"/>
              <a:gd name="T37" fmla="*/ 224458 h 836"/>
              <a:gd name="T38" fmla="*/ 321558 w 1871"/>
              <a:gd name="T39" fmla="*/ 224458 h 836"/>
              <a:gd name="T40" fmla="*/ 342667 w 1871"/>
              <a:gd name="T41" fmla="*/ 203349 h 836"/>
              <a:gd name="T42" fmla="*/ 364128 w 1871"/>
              <a:gd name="T43" fmla="*/ 224458 h 836"/>
              <a:gd name="T44" fmla="*/ 363776 w 1871"/>
              <a:gd name="T45" fmla="*/ 224458 h 836"/>
              <a:gd name="T46" fmla="*/ 434139 w 1871"/>
              <a:gd name="T47" fmla="*/ 294117 h 836"/>
              <a:gd name="T48" fmla="*/ 434139 w 1871"/>
              <a:gd name="T49" fmla="*/ 294117 h 836"/>
              <a:gd name="T50" fmla="*/ 434139 w 1871"/>
              <a:gd name="T51" fmla="*/ 294117 h 836"/>
              <a:gd name="T52" fmla="*/ 503798 w 1871"/>
              <a:gd name="T53" fmla="*/ 224458 h 836"/>
              <a:gd name="T54" fmla="*/ 503798 w 1871"/>
              <a:gd name="T55" fmla="*/ 224458 h 836"/>
              <a:gd name="T56" fmla="*/ 658245 w 1871"/>
              <a:gd name="T57" fmla="*/ 70011 h 8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871" h="836">
                <a:moveTo>
                  <a:pt x="1871" y="199"/>
                </a:moveTo>
                <a:lnTo>
                  <a:pt x="1672" y="0"/>
                </a:lnTo>
                <a:lnTo>
                  <a:pt x="1234" y="439"/>
                </a:lnTo>
                <a:lnTo>
                  <a:pt x="1173" y="380"/>
                </a:lnTo>
                <a:lnTo>
                  <a:pt x="1354" y="199"/>
                </a:lnTo>
                <a:lnTo>
                  <a:pt x="1156" y="0"/>
                </a:lnTo>
                <a:lnTo>
                  <a:pt x="716" y="439"/>
                </a:lnTo>
                <a:lnTo>
                  <a:pt x="656" y="380"/>
                </a:lnTo>
                <a:lnTo>
                  <a:pt x="838" y="199"/>
                </a:lnTo>
                <a:lnTo>
                  <a:pt x="638" y="0"/>
                </a:lnTo>
                <a:lnTo>
                  <a:pt x="0" y="638"/>
                </a:lnTo>
                <a:lnTo>
                  <a:pt x="199" y="836"/>
                </a:lnTo>
                <a:lnTo>
                  <a:pt x="457" y="578"/>
                </a:lnTo>
                <a:lnTo>
                  <a:pt x="517" y="638"/>
                </a:lnTo>
                <a:lnTo>
                  <a:pt x="716" y="836"/>
                </a:lnTo>
                <a:lnTo>
                  <a:pt x="914" y="638"/>
                </a:lnTo>
                <a:lnTo>
                  <a:pt x="974" y="578"/>
                </a:lnTo>
                <a:lnTo>
                  <a:pt x="1035" y="638"/>
                </a:lnTo>
                <a:lnTo>
                  <a:pt x="1034" y="638"/>
                </a:lnTo>
                <a:lnTo>
                  <a:pt x="1234" y="836"/>
                </a:lnTo>
                <a:lnTo>
                  <a:pt x="1432" y="638"/>
                </a:lnTo>
                <a:lnTo>
                  <a:pt x="1871" y="19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700"/>
          </a:p>
        </p:txBody>
      </p:sp>
      <p:sp>
        <p:nvSpPr>
          <p:cNvPr id="7" name="Text Placeholder 3">
            <a:extLst>
              <a:ext uri="{FF2B5EF4-FFF2-40B4-BE49-F238E27FC236}">
                <a16:creationId xmlns:a16="http://schemas.microsoft.com/office/drawing/2014/main" id="{BAAC2F13-42D6-43F6-9236-D49240D5AAE5}"/>
              </a:ext>
            </a:extLst>
          </p:cNvPr>
          <p:cNvSpPr>
            <a:spLocks noGrp="1"/>
          </p:cNvSpPr>
          <p:nvPr>
            <p:ph type="body" sz="quarter" idx="12"/>
          </p:nvPr>
        </p:nvSpPr>
        <p:spPr>
          <a:xfrm>
            <a:off x="2154001" y="583022"/>
            <a:ext cx="9741788" cy="1246496"/>
          </a:xfrm>
        </p:spPr>
        <p:txBody>
          <a:bodyPr anchor="ctr">
            <a:noAutofit/>
          </a:bodyPr>
          <a:lstStyle>
            <a:lvl1pPr marL="0" indent="0">
              <a:buNone/>
              <a:defRPr sz="7200" b="1" strike="noStrike">
                <a:solidFill>
                  <a:schemeClr val="accent1"/>
                </a:solidFill>
                <a:latin typeface="+mj-lt"/>
              </a:defRPr>
            </a:lvl1pPr>
          </a:lstStyle>
          <a:p>
            <a:pPr lvl="0"/>
            <a:r>
              <a:rPr lang="en-US"/>
              <a:t>Edit Master text styles</a:t>
            </a:r>
          </a:p>
        </p:txBody>
      </p:sp>
      <p:sp>
        <p:nvSpPr>
          <p:cNvPr id="9" name="Picture Placeholder 8">
            <a:extLst>
              <a:ext uri="{FF2B5EF4-FFF2-40B4-BE49-F238E27FC236}">
                <a16:creationId xmlns:a16="http://schemas.microsoft.com/office/drawing/2014/main" id="{574EA301-36DB-4A23-8851-F0E2B718CE6B}"/>
              </a:ext>
            </a:extLst>
          </p:cNvPr>
          <p:cNvSpPr>
            <a:spLocks noGrp="1"/>
          </p:cNvSpPr>
          <p:nvPr>
            <p:ph type="pic" sz="quarter" idx="13"/>
          </p:nvPr>
        </p:nvSpPr>
        <p:spPr>
          <a:xfrm>
            <a:off x="1887467" y="4480607"/>
            <a:ext cx="4363898" cy="2056410"/>
          </a:xfrm>
          <a:custGeom>
            <a:avLst/>
            <a:gdLst>
              <a:gd name="connsiteX0" fmla="*/ 0 w 2909265"/>
              <a:gd name="connsiteY0" fmla="*/ 0 h 1370940"/>
              <a:gd name="connsiteX1" fmla="*/ 2909265 w 2909265"/>
              <a:gd name="connsiteY1" fmla="*/ 0 h 1370940"/>
              <a:gd name="connsiteX2" fmla="*/ 2909265 w 2909265"/>
              <a:gd name="connsiteY2" fmla="*/ 1370940 h 1370940"/>
              <a:gd name="connsiteX3" fmla="*/ 0 w 2909265"/>
              <a:gd name="connsiteY3" fmla="*/ 1370940 h 1370940"/>
            </a:gdLst>
            <a:ahLst/>
            <a:cxnLst>
              <a:cxn ang="0">
                <a:pos x="connsiteX0" y="connsiteY0"/>
              </a:cxn>
              <a:cxn ang="0">
                <a:pos x="connsiteX1" y="connsiteY1"/>
              </a:cxn>
              <a:cxn ang="0">
                <a:pos x="connsiteX2" y="connsiteY2"/>
              </a:cxn>
              <a:cxn ang="0">
                <a:pos x="connsiteX3" y="connsiteY3"/>
              </a:cxn>
            </a:cxnLst>
            <a:rect l="l" t="t" r="r" b="b"/>
            <a:pathLst>
              <a:path w="2909265" h="1370940">
                <a:moveTo>
                  <a:pt x="0" y="0"/>
                </a:moveTo>
                <a:lnTo>
                  <a:pt x="2909265" y="0"/>
                </a:lnTo>
                <a:lnTo>
                  <a:pt x="2909265" y="1370940"/>
                </a:lnTo>
                <a:lnTo>
                  <a:pt x="0" y="1370940"/>
                </a:lnTo>
                <a:close/>
              </a:path>
            </a:pathLst>
          </a:custGeom>
          <a:solidFill>
            <a:schemeClr val="bg2">
              <a:lumMod val="95000"/>
            </a:schemeClr>
          </a:solidFill>
        </p:spPr>
        <p:txBody>
          <a:bodyPr rtlCol="0">
            <a:noAutofit/>
          </a:bodyPr>
          <a:lstStyle>
            <a:lvl1pPr>
              <a:defRPr sz="1200"/>
            </a:lvl1pPr>
          </a:lstStyle>
          <a:p>
            <a:pPr lvl="0"/>
            <a:endParaRPr lang="en-ID" noProof="0"/>
          </a:p>
        </p:txBody>
      </p:sp>
      <p:sp>
        <p:nvSpPr>
          <p:cNvPr id="12" name="Picture Placeholder 11">
            <a:extLst>
              <a:ext uri="{FF2B5EF4-FFF2-40B4-BE49-F238E27FC236}">
                <a16:creationId xmlns:a16="http://schemas.microsoft.com/office/drawing/2014/main" id="{EBD5E96F-F093-4EA4-A407-A55275A44EF3}"/>
              </a:ext>
            </a:extLst>
          </p:cNvPr>
          <p:cNvSpPr>
            <a:spLocks noGrp="1"/>
          </p:cNvSpPr>
          <p:nvPr>
            <p:ph type="pic" sz="quarter" idx="14"/>
          </p:nvPr>
        </p:nvSpPr>
        <p:spPr>
          <a:xfrm>
            <a:off x="6962053" y="4480607"/>
            <a:ext cx="4363898" cy="2056410"/>
          </a:xfrm>
          <a:custGeom>
            <a:avLst/>
            <a:gdLst>
              <a:gd name="connsiteX0" fmla="*/ 0 w 2909265"/>
              <a:gd name="connsiteY0" fmla="*/ 0 h 1370940"/>
              <a:gd name="connsiteX1" fmla="*/ 2909265 w 2909265"/>
              <a:gd name="connsiteY1" fmla="*/ 0 h 1370940"/>
              <a:gd name="connsiteX2" fmla="*/ 2909265 w 2909265"/>
              <a:gd name="connsiteY2" fmla="*/ 1370940 h 1370940"/>
              <a:gd name="connsiteX3" fmla="*/ 0 w 2909265"/>
              <a:gd name="connsiteY3" fmla="*/ 1370940 h 1370940"/>
            </a:gdLst>
            <a:ahLst/>
            <a:cxnLst>
              <a:cxn ang="0">
                <a:pos x="connsiteX0" y="connsiteY0"/>
              </a:cxn>
              <a:cxn ang="0">
                <a:pos x="connsiteX1" y="connsiteY1"/>
              </a:cxn>
              <a:cxn ang="0">
                <a:pos x="connsiteX2" y="connsiteY2"/>
              </a:cxn>
              <a:cxn ang="0">
                <a:pos x="connsiteX3" y="connsiteY3"/>
              </a:cxn>
            </a:cxnLst>
            <a:rect l="l" t="t" r="r" b="b"/>
            <a:pathLst>
              <a:path w="2909265" h="1370940">
                <a:moveTo>
                  <a:pt x="0" y="0"/>
                </a:moveTo>
                <a:lnTo>
                  <a:pt x="2909265" y="0"/>
                </a:lnTo>
                <a:lnTo>
                  <a:pt x="2909265" y="1370940"/>
                </a:lnTo>
                <a:lnTo>
                  <a:pt x="0" y="1370940"/>
                </a:lnTo>
                <a:close/>
              </a:path>
            </a:pathLst>
          </a:custGeom>
          <a:solidFill>
            <a:schemeClr val="bg2">
              <a:lumMod val="95000"/>
            </a:schemeClr>
          </a:solidFill>
        </p:spPr>
        <p:txBody>
          <a:bodyPr rtlCol="0">
            <a:noAutofit/>
          </a:bodyPr>
          <a:lstStyle>
            <a:lvl1pPr>
              <a:defRPr sz="1200"/>
            </a:lvl1pPr>
          </a:lstStyle>
          <a:p>
            <a:pPr lvl="0"/>
            <a:endParaRPr lang="en-ID" noProof="0"/>
          </a:p>
        </p:txBody>
      </p:sp>
      <p:sp>
        <p:nvSpPr>
          <p:cNvPr id="13" name="Picture Placeholder 12">
            <a:extLst>
              <a:ext uri="{FF2B5EF4-FFF2-40B4-BE49-F238E27FC236}">
                <a16:creationId xmlns:a16="http://schemas.microsoft.com/office/drawing/2014/main" id="{DBD7CC6F-0523-4E10-AE1B-F8E2FE7CB6CE}"/>
              </a:ext>
            </a:extLst>
          </p:cNvPr>
          <p:cNvSpPr>
            <a:spLocks noGrp="1"/>
          </p:cNvSpPr>
          <p:nvPr>
            <p:ph type="pic" sz="quarter" idx="15"/>
          </p:nvPr>
        </p:nvSpPr>
        <p:spPr>
          <a:xfrm>
            <a:off x="12031483" y="4480607"/>
            <a:ext cx="4363898" cy="2056410"/>
          </a:xfrm>
          <a:custGeom>
            <a:avLst/>
            <a:gdLst>
              <a:gd name="connsiteX0" fmla="*/ 0 w 2909265"/>
              <a:gd name="connsiteY0" fmla="*/ 0 h 1370940"/>
              <a:gd name="connsiteX1" fmla="*/ 2909265 w 2909265"/>
              <a:gd name="connsiteY1" fmla="*/ 0 h 1370940"/>
              <a:gd name="connsiteX2" fmla="*/ 2909265 w 2909265"/>
              <a:gd name="connsiteY2" fmla="*/ 1370940 h 1370940"/>
              <a:gd name="connsiteX3" fmla="*/ 0 w 2909265"/>
              <a:gd name="connsiteY3" fmla="*/ 1370940 h 1370940"/>
            </a:gdLst>
            <a:ahLst/>
            <a:cxnLst>
              <a:cxn ang="0">
                <a:pos x="connsiteX0" y="connsiteY0"/>
              </a:cxn>
              <a:cxn ang="0">
                <a:pos x="connsiteX1" y="connsiteY1"/>
              </a:cxn>
              <a:cxn ang="0">
                <a:pos x="connsiteX2" y="connsiteY2"/>
              </a:cxn>
              <a:cxn ang="0">
                <a:pos x="connsiteX3" y="connsiteY3"/>
              </a:cxn>
            </a:cxnLst>
            <a:rect l="l" t="t" r="r" b="b"/>
            <a:pathLst>
              <a:path w="2909265" h="1370940">
                <a:moveTo>
                  <a:pt x="0" y="0"/>
                </a:moveTo>
                <a:lnTo>
                  <a:pt x="2909265" y="0"/>
                </a:lnTo>
                <a:lnTo>
                  <a:pt x="2909265" y="1370940"/>
                </a:lnTo>
                <a:lnTo>
                  <a:pt x="0" y="1370940"/>
                </a:lnTo>
                <a:close/>
              </a:path>
            </a:pathLst>
          </a:custGeom>
          <a:solidFill>
            <a:schemeClr val="bg2">
              <a:lumMod val="95000"/>
            </a:schemeClr>
          </a:solidFill>
        </p:spPr>
        <p:txBody>
          <a:bodyPr rtlCol="0">
            <a:noAutofit/>
          </a:bodyPr>
          <a:lstStyle>
            <a:lvl1pPr>
              <a:defRPr sz="1200"/>
            </a:lvl1pPr>
          </a:lstStyle>
          <a:p>
            <a:pPr lvl="0"/>
            <a:endParaRPr lang="en-ID" noProof="0"/>
          </a:p>
        </p:txBody>
      </p:sp>
    </p:spTree>
    <p:extLst>
      <p:ext uri="{BB962C8B-B14F-4D97-AF65-F5344CB8AC3E}">
        <p14:creationId xmlns:p14="http://schemas.microsoft.com/office/powerpoint/2010/main" val="13490642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8" name="Freeform 9">
            <a:extLst>
              <a:ext uri="{FF2B5EF4-FFF2-40B4-BE49-F238E27FC236}">
                <a16:creationId xmlns:a16="http://schemas.microsoft.com/office/drawing/2014/main" id="{463087BB-9C4C-4DA2-8EBE-FC6FD852C0AD}"/>
              </a:ext>
            </a:extLst>
          </p:cNvPr>
          <p:cNvSpPr>
            <a:spLocks/>
          </p:cNvSpPr>
          <p:nvPr userDrawn="1"/>
        </p:nvSpPr>
        <p:spPr bwMode="auto">
          <a:xfrm>
            <a:off x="588172" y="985838"/>
            <a:ext cx="985838" cy="440532"/>
          </a:xfrm>
          <a:custGeom>
            <a:avLst/>
            <a:gdLst>
              <a:gd name="T0" fmla="*/ 658245 w 1871"/>
              <a:gd name="T1" fmla="*/ 70011 h 836"/>
              <a:gd name="T2" fmla="*/ 588234 w 1871"/>
              <a:gd name="T3" fmla="*/ 0 h 836"/>
              <a:gd name="T4" fmla="*/ 434139 w 1871"/>
              <a:gd name="T5" fmla="*/ 154447 h 836"/>
              <a:gd name="T6" fmla="*/ 412678 w 1871"/>
              <a:gd name="T7" fmla="*/ 133690 h 836"/>
              <a:gd name="T8" fmla="*/ 476357 w 1871"/>
              <a:gd name="T9" fmla="*/ 70011 h 836"/>
              <a:gd name="T10" fmla="*/ 406698 w 1871"/>
              <a:gd name="T11" fmla="*/ 0 h 836"/>
              <a:gd name="T12" fmla="*/ 251899 w 1871"/>
              <a:gd name="T13" fmla="*/ 154447 h 836"/>
              <a:gd name="T14" fmla="*/ 230790 w 1871"/>
              <a:gd name="T15" fmla="*/ 133690 h 836"/>
              <a:gd name="T16" fmla="*/ 294821 w 1871"/>
              <a:gd name="T17" fmla="*/ 70011 h 836"/>
              <a:gd name="T18" fmla="*/ 224458 w 1871"/>
              <a:gd name="T19" fmla="*/ 0 h 836"/>
              <a:gd name="T20" fmla="*/ 0 w 1871"/>
              <a:gd name="T21" fmla="*/ 224458 h 836"/>
              <a:gd name="T22" fmla="*/ 70011 w 1871"/>
              <a:gd name="T23" fmla="*/ 294117 h 836"/>
              <a:gd name="T24" fmla="*/ 160779 w 1871"/>
              <a:gd name="T25" fmla="*/ 203349 h 836"/>
              <a:gd name="T26" fmla="*/ 181888 w 1871"/>
              <a:gd name="T27" fmla="*/ 224458 h 836"/>
              <a:gd name="T28" fmla="*/ 181888 w 1871"/>
              <a:gd name="T29" fmla="*/ 224458 h 836"/>
              <a:gd name="T30" fmla="*/ 251899 w 1871"/>
              <a:gd name="T31" fmla="*/ 294117 h 836"/>
              <a:gd name="T32" fmla="*/ 251899 w 1871"/>
              <a:gd name="T33" fmla="*/ 294117 h 836"/>
              <a:gd name="T34" fmla="*/ 251899 w 1871"/>
              <a:gd name="T35" fmla="*/ 294117 h 836"/>
              <a:gd name="T36" fmla="*/ 321558 w 1871"/>
              <a:gd name="T37" fmla="*/ 224458 h 836"/>
              <a:gd name="T38" fmla="*/ 321558 w 1871"/>
              <a:gd name="T39" fmla="*/ 224458 h 836"/>
              <a:gd name="T40" fmla="*/ 342667 w 1871"/>
              <a:gd name="T41" fmla="*/ 203349 h 836"/>
              <a:gd name="T42" fmla="*/ 364128 w 1871"/>
              <a:gd name="T43" fmla="*/ 224458 h 836"/>
              <a:gd name="T44" fmla="*/ 363776 w 1871"/>
              <a:gd name="T45" fmla="*/ 224458 h 836"/>
              <a:gd name="T46" fmla="*/ 434139 w 1871"/>
              <a:gd name="T47" fmla="*/ 294117 h 836"/>
              <a:gd name="T48" fmla="*/ 434139 w 1871"/>
              <a:gd name="T49" fmla="*/ 294117 h 836"/>
              <a:gd name="T50" fmla="*/ 434139 w 1871"/>
              <a:gd name="T51" fmla="*/ 294117 h 836"/>
              <a:gd name="T52" fmla="*/ 503798 w 1871"/>
              <a:gd name="T53" fmla="*/ 224458 h 836"/>
              <a:gd name="T54" fmla="*/ 503798 w 1871"/>
              <a:gd name="T55" fmla="*/ 224458 h 836"/>
              <a:gd name="T56" fmla="*/ 658245 w 1871"/>
              <a:gd name="T57" fmla="*/ 70011 h 8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871" h="836">
                <a:moveTo>
                  <a:pt x="1871" y="199"/>
                </a:moveTo>
                <a:lnTo>
                  <a:pt x="1672" y="0"/>
                </a:lnTo>
                <a:lnTo>
                  <a:pt x="1234" y="439"/>
                </a:lnTo>
                <a:lnTo>
                  <a:pt x="1173" y="380"/>
                </a:lnTo>
                <a:lnTo>
                  <a:pt x="1354" y="199"/>
                </a:lnTo>
                <a:lnTo>
                  <a:pt x="1156" y="0"/>
                </a:lnTo>
                <a:lnTo>
                  <a:pt x="716" y="439"/>
                </a:lnTo>
                <a:lnTo>
                  <a:pt x="656" y="380"/>
                </a:lnTo>
                <a:lnTo>
                  <a:pt x="838" y="199"/>
                </a:lnTo>
                <a:lnTo>
                  <a:pt x="638" y="0"/>
                </a:lnTo>
                <a:lnTo>
                  <a:pt x="0" y="638"/>
                </a:lnTo>
                <a:lnTo>
                  <a:pt x="199" y="836"/>
                </a:lnTo>
                <a:lnTo>
                  <a:pt x="457" y="578"/>
                </a:lnTo>
                <a:lnTo>
                  <a:pt x="517" y="638"/>
                </a:lnTo>
                <a:lnTo>
                  <a:pt x="716" y="836"/>
                </a:lnTo>
                <a:lnTo>
                  <a:pt x="914" y="638"/>
                </a:lnTo>
                <a:lnTo>
                  <a:pt x="974" y="578"/>
                </a:lnTo>
                <a:lnTo>
                  <a:pt x="1035" y="638"/>
                </a:lnTo>
                <a:lnTo>
                  <a:pt x="1034" y="638"/>
                </a:lnTo>
                <a:lnTo>
                  <a:pt x="1234" y="836"/>
                </a:lnTo>
                <a:lnTo>
                  <a:pt x="1432" y="638"/>
                </a:lnTo>
                <a:lnTo>
                  <a:pt x="1871" y="19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700"/>
          </a:p>
        </p:txBody>
      </p:sp>
      <p:sp>
        <p:nvSpPr>
          <p:cNvPr id="7" name="Text Placeholder 3">
            <a:extLst>
              <a:ext uri="{FF2B5EF4-FFF2-40B4-BE49-F238E27FC236}">
                <a16:creationId xmlns:a16="http://schemas.microsoft.com/office/drawing/2014/main" id="{BAAC2F13-42D6-43F6-9236-D49240D5AAE5}"/>
              </a:ext>
            </a:extLst>
          </p:cNvPr>
          <p:cNvSpPr>
            <a:spLocks noGrp="1"/>
          </p:cNvSpPr>
          <p:nvPr>
            <p:ph type="body" sz="quarter" idx="12"/>
          </p:nvPr>
        </p:nvSpPr>
        <p:spPr>
          <a:xfrm>
            <a:off x="2154001" y="583022"/>
            <a:ext cx="9741788" cy="1246496"/>
          </a:xfrm>
        </p:spPr>
        <p:txBody>
          <a:bodyPr anchor="ctr">
            <a:noAutofit/>
          </a:bodyPr>
          <a:lstStyle>
            <a:lvl1pPr marL="0" indent="0">
              <a:buNone/>
              <a:defRPr sz="7200" b="1" strike="noStrike">
                <a:solidFill>
                  <a:schemeClr val="accent1"/>
                </a:solidFill>
                <a:latin typeface="+mj-lt"/>
              </a:defRPr>
            </a:lvl1pPr>
          </a:lstStyle>
          <a:p>
            <a:pPr lvl="0"/>
            <a:r>
              <a:rPr lang="en-US"/>
              <a:t>Edit Master text styles</a:t>
            </a:r>
          </a:p>
        </p:txBody>
      </p:sp>
      <p:sp>
        <p:nvSpPr>
          <p:cNvPr id="10" name="Picture Placeholder 9">
            <a:extLst>
              <a:ext uri="{FF2B5EF4-FFF2-40B4-BE49-F238E27FC236}">
                <a16:creationId xmlns:a16="http://schemas.microsoft.com/office/drawing/2014/main" id="{C4CBBCA9-5E29-4216-AD6F-FC0212AE8532}"/>
              </a:ext>
            </a:extLst>
          </p:cNvPr>
          <p:cNvSpPr>
            <a:spLocks noGrp="1"/>
          </p:cNvSpPr>
          <p:nvPr>
            <p:ph type="pic" sz="quarter" idx="13"/>
          </p:nvPr>
        </p:nvSpPr>
        <p:spPr>
          <a:xfrm>
            <a:off x="1540043" y="3291639"/>
            <a:ext cx="3886200" cy="2556711"/>
          </a:xfrm>
          <a:custGeom>
            <a:avLst/>
            <a:gdLst>
              <a:gd name="connsiteX0" fmla="*/ 0 w 2590800"/>
              <a:gd name="connsiteY0" fmla="*/ 0 h 1704474"/>
              <a:gd name="connsiteX1" fmla="*/ 2590800 w 2590800"/>
              <a:gd name="connsiteY1" fmla="*/ 0 h 1704474"/>
              <a:gd name="connsiteX2" fmla="*/ 2590800 w 2590800"/>
              <a:gd name="connsiteY2" fmla="*/ 1704474 h 1704474"/>
              <a:gd name="connsiteX3" fmla="*/ 0 w 2590800"/>
              <a:gd name="connsiteY3" fmla="*/ 1704474 h 1704474"/>
            </a:gdLst>
            <a:ahLst/>
            <a:cxnLst>
              <a:cxn ang="0">
                <a:pos x="connsiteX0" y="connsiteY0"/>
              </a:cxn>
              <a:cxn ang="0">
                <a:pos x="connsiteX1" y="connsiteY1"/>
              </a:cxn>
              <a:cxn ang="0">
                <a:pos x="connsiteX2" y="connsiteY2"/>
              </a:cxn>
              <a:cxn ang="0">
                <a:pos x="connsiteX3" y="connsiteY3"/>
              </a:cxn>
            </a:cxnLst>
            <a:rect l="l" t="t" r="r" b="b"/>
            <a:pathLst>
              <a:path w="2590800" h="1704474">
                <a:moveTo>
                  <a:pt x="0" y="0"/>
                </a:moveTo>
                <a:lnTo>
                  <a:pt x="2590800" y="0"/>
                </a:lnTo>
                <a:lnTo>
                  <a:pt x="2590800" y="1704474"/>
                </a:lnTo>
                <a:lnTo>
                  <a:pt x="0" y="1704474"/>
                </a:lnTo>
                <a:close/>
              </a:path>
            </a:pathLst>
          </a:custGeom>
          <a:solidFill>
            <a:schemeClr val="bg2">
              <a:lumMod val="95000"/>
            </a:schemeClr>
          </a:solidFill>
        </p:spPr>
        <p:txBody>
          <a:bodyPr rtlCol="0">
            <a:noAutofit/>
          </a:bodyPr>
          <a:lstStyle>
            <a:lvl1pPr>
              <a:defRPr sz="1200"/>
            </a:lvl1pPr>
          </a:lstStyle>
          <a:p>
            <a:pPr lvl="0"/>
            <a:endParaRPr lang="en-ID" noProof="0"/>
          </a:p>
        </p:txBody>
      </p:sp>
      <p:sp>
        <p:nvSpPr>
          <p:cNvPr id="13" name="Picture Placeholder 12">
            <a:extLst>
              <a:ext uri="{FF2B5EF4-FFF2-40B4-BE49-F238E27FC236}">
                <a16:creationId xmlns:a16="http://schemas.microsoft.com/office/drawing/2014/main" id="{019EF670-A237-43B1-96E4-2DC561ED33CD}"/>
              </a:ext>
            </a:extLst>
          </p:cNvPr>
          <p:cNvSpPr>
            <a:spLocks noGrp="1"/>
          </p:cNvSpPr>
          <p:nvPr>
            <p:ph type="pic" sz="quarter" idx="14"/>
          </p:nvPr>
        </p:nvSpPr>
        <p:spPr>
          <a:xfrm>
            <a:off x="5426245" y="5848350"/>
            <a:ext cx="3164306" cy="2267952"/>
          </a:xfrm>
          <a:custGeom>
            <a:avLst/>
            <a:gdLst>
              <a:gd name="connsiteX0" fmla="*/ 0 w 2109537"/>
              <a:gd name="connsiteY0" fmla="*/ 0 h 1511968"/>
              <a:gd name="connsiteX1" fmla="*/ 2109537 w 2109537"/>
              <a:gd name="connsiteY1" fmla="*/ 0 h 1511968"/>
              <a:gd name="connsiteX2" fmla="*/ 2109537 w 2109537"/>
              <a:gd name="connsiteY2" fmla="*/ 1511968 h 1511968"/>
              <a:gd name="connsiteX3" fmla="*/ 0 w 2109537"/>
              <a:gd name="connsiteY3" fmla="*/ 1511968 h 1511968"/>
            </a:gdLst>
            <a:ahLst/>
            <a:cxnLst>
              <a:cxn ang="0">
                <a:pos x="connsiteX0" y="connsiteY0"/>
              </a:cxn>
              <a:cxn ang="0">
                <a:pos x="connsiteX1" y="connsiteY1"/>
              </a:cxn>
              <a:cxn ang="0">
                <a:pos x="connsiteX2" y="connsiteY2"/>
              </a:cxn>
              <a:cxn ang="0">
                <a:pos x="connsiteX3" y="connsiteY3"/>
              </a:cxn>
            </a:cxnLst>
            <a:rect l="l" t="t" r="r" b="b"/>
            <a:pathLst>
              <a:path w="2109537" h="1511968">
                <a:moveTo>
                  <a:pt x="0" y="0"/>
                </a:moveTo>
                <a:lnTo>
                  <a:pt x="2109537" y="0"/>
                </a:lnTo>
                <a:lnTo>
                  <a:pt x="2109537" y="1511968"/>
                </a:lnTo>
                <a:lnTo>
                  <a:pt x="0" y="1511968"/>
                </a:lnTo>
                <a:close/>
              </a:path>
            </a:pathLst>
          </a:custGeom>
          <a:solidFill>
            <a:schemeClr val="bg2">
              <a:lumMod val="95000"/>
            </a:schemeClr>
          </a:solidFill>
        </p:spPr>
        <p:txBody>
          <a:bodyPr rtlCol="0">
            <a:noAutofit/>
          </a:bodyPr>
          <a:lstStyle>
            <a:lvl1pPr>
              <a:defRPr sz="1200"/>
            </a:lvl1pPr>
          </a:lstStyle>
          <a:p>
            <a:pPr lvl="0"/>
            <a:endParaRPr lang="en-ID" noProof="0"/>
          </a:p>
        </p:txBody>
      </p:sp>
      <p:sp>
        <p:nvSpPr>
          <p:cNvPr id="16" name="Picture Placeholder 15">
            <a:extLst>
              <a:ext uri="{FF2B5EF4-FFF2-40B4-BE49-F238E27FC236}">
                <a16:creationId xmlns:a16="http://schemas.microsoft.com/office/drawing/2014/main" id="{B69296DF-D489-447F-B525-922BA028859F}"/>
              </a:ext>
            </a:extLst>
          </p:cNvPr>
          <p:cNvSpPr>
            <a:spLocks noGrp="1"/>
          </p:cNvSpPr>
          <p:nvPr>
            <p:ph type="pic" sz="quarter" idx="15"/>
          </p:nvPr>
        </p:nvSpPr>
        <p:spPr>
          <a:xfrm>
            <a:off x="8590550" y="3580398"/>
            <a:ext cx="4271213" cy="2267952"/>
          </a:xfrm>
          <a:custGeom>
            <a:avLst/>
            <a:gdLst>
              <a:gd name="connsiteX0" fmla="*/ 0 w 2847475"/>
              <a:gd name="connsiteY0" fmla="*/ 0 h 1511968"/>
              <a:gd name="connsiteX1" fmla="*/ 2847475 w 2847475"/>
              <a:gd name="connsiteY1" fmla="*/ 0 h 1511968"/>
              <a:gd name="connsiteX2" fmla="*/ 2847475 w 2847475"/>
              <a:gd name="connsiteY2" fmla="*/ 1511968 h 1511968"/>
              <a:gd name="connsiteX3" fmla="*/ 0 w 2847475"/>
              <a:gd name="connsiteY3" fmla="*/ 1511968 h 1511968"/>
            </a:gdLst>
            <a:ahLst/>
            <a:cxnLst>
              <a:cxn ang="0">
                <a:pos x="connsiteX0" y="connsiteY0"/>
              </a:cxn>
              <a:cxn ang="0">
                <a:pos x="connsiteX1" y="connsiteY1"/>
              </a:cxn>
              <a:cxn ang="0">
                <a:pos x="connsiteX2" y="connsiteY2"/>
              </a:cxn>
              <a:cxn ang="0">
                <a:pos x="connsiteX3" y="connsiteY3"/>
              </a:cxn>
            </a:cxnLst>
            <a:rect l="l" t="t" r="r" b="b"/>
            <a:pathLst>
              <a:path w="2847475" h="1511968">
                <a:moveTo>
                  <a:pt x="0" y="0"/>
                </a:moveTo>
                <a:lnTo>
                  <a:pt x="2847475" y="0"/>
                </a:lnTo>
                <a:lnTo>
                  <a:pt x="2847475" y="1511968"/>
                </a:lnTo>
                <a:lnTo>
                  <a:pt x="0" y="1511968"/>
                </a:lnTo>
                <a:close/>
              </a:path>
            </a:pathLst>
          </a:custGeom>
          <a:solidFill>
            <a:schemeClr val="bg2">
              <a:lumMod val="95000"/>
            </a:schemeClr>
          </a:solidFill>
        </p:spPr>
        <p:txBody>
          <a:bodyPr rtlCol="0">
            <a:noAutofit/>
          </a:bodyPr>
          <a:lstStyle>
            <a:lvl1pPr>
              <a:defRPr sz="1200"/>
            </a:lvl1pPr>
          </a:lstStyle>
          <a:p>
            <a:pPr lvl="0"/>
            <a:endParaRPr lang="en-ID" noProof="0"/>
          </a:p>
        </p:txBody>
      </p:sp>
      <p:sp>
        <p:nvSpPr>
          <p:cNvPr id="19" name="Picture Placeholder 18">
            <a:extLst>
              <a:ext uri="{FF2B5EF4-FFF2-40B4-BE49-F238E27FC236}">
                <a16:creationId xmlns:a16="http://schemas.microsoft.com/office/drawing/2014/main" id="{2C4A3F35-4332-4BDC-8EE2-6320FC234A4C}"/>
              </a:ext>
            </a:extLst>
          </p:cNvPr>
          <p:cNvSpPr>
            <a:spLocks noGrp="1"/>
          </p:cNvSpPr>
          <p:nvPr>
            <p:ph type="pic" sz="quarter" idx="16"/>
          </p:nvPr>
        </p:nvSpPr>
        <p:spPr>
          <a:xfrm>
            <a:off x="12861764" y="5848350"/>
            <a:ext cx="3621503" cy="2929689"/>
          </a:xfrm>
          <a:custGeom>
            <a:avLst/>
            <a:gdLst>
              <a:gd name="connsiteX0" fmla="*/ 0 w 2414335"/>
              <a:gd name="connsiteY0" fmla="*/ 0 h 1953126"/>
              <a:gd name="connsiteX1" fmla="*/ 2414335 w 2414335"/>
              <a:gd name="connsiteY1" fmla="*/ 0 h 1953126"/>
              <a:gd name="connsiteX2" fmla="*/ 2414335 w 2414335"/>
              <a:gd name="connsiteY2" fmla="*/ 1953126 h 1953126"/>
              <a:gd name="connsiteX3" fmla="*/ 0 w 2414335"/>
              <a:gd name="connsiteY3" fmla="*/ 1953126 h 1953126"/>
            </a:gdLst>
            <a:ahLst/>
            <a:cxnLst>
              <a:cxn ang="0">
                <a:pos x="connsiteX0" y="connsiteY0"/>
              </a:cxn>
              <a:cxn ang="0">
                <a:pos x="connsiteX1" y="connsiteY1"/>
              </a:cxn>
              <a:cxn ang="0">
                <a:pos x="connsiteX2" y="connsiteY2"/>
              </a:cxn>
              <a:cxn ang="0">
                <a:pos x="connsiteX3" y="connsiteY3"/>
              </a:cxn>
            </a:cxnLst>
            <a:rect l="l" t="t" r="r" b="b"/>
            <a:pathLst>
              <a:path w="2414335" h="1953126">
                <a:moveTo>
                  <a:pt x="0" y="0"/>
                </a:moveTo>
                <a:lnTo>
                  <a:pt x="2414335" y="0"/>
                </a:lnTo>
                <a:lnTo>
                  <a:pt x="2414335" y="1953126"/>
                </a:lnTo>
                <a:lnTo>
                  <a:pt x="0" y="1953126"/>
                </a:lnTo>
                <a:close/>
              </a:path>
            </a:pathLst>
          </a:custGeom>
          <a:solidFill>
            <a:schemeClr val="bg2">
              <a:lumMod val="95000"/>
            </a:schemeClr>
          </a:solidFill>
        </p:spPr>
        <p:txBody>
          <a:bodyPr rtlCol="0">
            <a:noAutofit/>
          </a:bodyPr>
          <a:lstStyle>
            <a:lvl1pPr>
              <a:defRPr sz="1200"/>
            </a:lvl1pPr>
          </a:lstStyle>
          <a:p>
            <a:pPr lvl="0"/>
            <a:endParaRPr lang="en-ID" noProof="0"/>
          </a:p>
        </p:txBody>
      </p:sp>
    </p:spTree>
    <p:extLst>
      <p:ext uri="{BB962C8B-B14F-4D97-AF65-F5344CB8AC3E}">
        <p14:creationId xmlns:p14="http://schemas.microsoft.com/office/powerpoint/2010/main" val="19086832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Freeform 9">
            <a:extLst>
              <a:ext uri="{FF2B5EF4-FFF2-40B4-BE49-F238E27FC236}">
                <a16:creationId xmlns:a16="http://schemas.microsoft.com/office/drawing/2014/main" id="{B931C72D-B83F-4621-AEC4-D771D79E48D4}"/>
              </a:ext>
            </a:extLst>
          </p:cNvPr>
          <p:cNvSpPr>
            <a:spLocks/>
          </p:cNvSpPr>
          <p:nvPr userDrawn="1"/>
        </p:nvSpPr>
        <p:spPr bwMode="auto">
          <a:xfrm>
            <a:off x="588172" y="985838"/>
            <a:ext cx="985838" cy="440532"/>
          </a:xfrm>
          <a:custGeom>
            <a:avLst/>
            <a:gdLst>
              <a:gd name="T0" fmla="*/ 658245 w 1871"/>
              <a:gd name="T1" fmla="*/ 70011 h 836"/>
              <a:gd name="T2" fmla="*/ 588234 w 1871"/>
              <a:gd name="T3" fmla="*/ 0 h 836"/>
              <a:gd name="T4" fmla="*/ 434139 w 1871"/>
              <a:gd name="T5" fmla="*/ 154447 h 836"/>
              <a:gd name="T6" fmla="*/ 412678 w 1871"/>
              <a:gd name="T7" fmla="*/ 133690 h 836"/>
              <a:gd name="T8" fmla="*/ 476357 w 1871"/>
              <a:gd name="T9" fmla="*/ 70011 h 836"/>
              <a:gd name="T10" fmla="*/ 406698 w 1871"/>
              <a:gd name="T11" fmla="*/ 0 h 836"/>
              <a:gd name="T12" fmla="*/ 251899 w 1871"/>
              <a:gd name="T13" fmla="*/ 154447 h 836"/>
              <a:gd name="T14" fmla="*/ 230790 w 1871"/>
              <a:gd name="T15" fmla="*/ 133690 h 836"/>
              <a:gd name="T16" fmla="*/ 294821 w 1871"/>
              <a:gd name="T17" fmla="*/ 70011 h 836"/>
              <a:gd name="T18" fmla="*/ 224458 w 1871"/>
              <a:gd name="T19" fmla="*/ 0 h 836"/>
              <a:gd name="T20" fmla="*/ 0 w 1871"/>
              <a:gd name="T21" fmla="*/ 224458 h 836"/>
              <a:gd name="T22" fmla="*/ 70011 w 1871"/>
              <a:gd name="T23" fmla="*/ 294117 h 836"/>
              <a:gd name="T24" fmla="*/ 160779 w 1871"/>
              <a:gd name="T25" fmla="*/ 203349 h 836"/>
              <a:gd name="T26" fmla="*/ 181888 w 1871"/>
              <a:gd name="T27" fmla="*/ 224458 h 836"/>
              <a:gd name="T28" fmla="*/ 181888 w 1871"/>
              <a:gd name="T29" fmla="*/ 224458 h 836"/>
              <a:gd name="T30" fmla="*/ 251899 w 1871"/>
              <a:gd name="T31" fmla="*/ 294117 h 836"/>
              <a:gd name="T32" fmla="*/ 251899 w 1871"/>
              <a:gd name="T33" fmla="*/ 294117 h 836"/>
              <a:gd name="T34" fmla="*/ 251899 w 1871"/>
              <a:gd name="T35" fmla="*/ 294117 h 836"/>
              <a:gd name="T36" fmla="*/ 321558 w 1871"/>
              <a:gd name="T37" fmla="*/ 224458 h 836"/>
              <a:gd name="T38" fmla="*/ 321558 w 1871"/>
              <a:gd name="T39" fmla="*/ 224458 h 836"/>
              <a:gd name="T40" fmla="*/ 342667 w 1871"/>
              <a:gd name="T41" fmla="*/ 203349 h 836"/>
              <a:gd name="T42" fmla="*/ 364128 w 1871"/>
              <a:gd name="T43" fmla="*/ 224458 h 836"/>
              <a:gd name="T44" fmla="*/ 363776 w 1871"/>
              <a:gd name="T45" fmla="*/ 224458 h 836"/>
              <a:gd name="T46" fmla="*/ 434139 w 1871"/>
              <a:gd name="T47" fmla="*/ 294117 h 836"/>
              <a:gd name="T48" fmla="*/ 434139 w 1871"/>
              <a:gd name="T49" fmla="*/ 294117 h 836"/>
              <a:gd name="T50" fmla="*/ 434139 w 1871"/>
              <a:gd name="T51" fmla="*/ 294117 h 836"/>
              <a:gd name="T52" fmla="*/ 503798 w 1871"/>
              <a:gd name="T53" fmla="*/ 224458 h 836"/>
              <a:gd name="T54" fmla="*/ 503798 w 1871"/>
              <a:gd name="T55" fmla="*/ 224458 h 836"/>
              <a:gd name="T56" fmla="*/ 658245 w 1871"/>
              <a:gd name="T57" fmla="*/ 70011 h 8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871" h="836">
                <a:moveTo>
                  <a:pt x="1871" y="199"/>
                </a:moveTo>
                <a:lnTo>
                  <a:pt x="1672" y="0"/>
                </a:lnTo>
                <a:lnTo>
                  <a:pt x="1234" y="439"/>
                </a:lnTo>
                <a:lnTo>
                  <a:pt x="1173" y="380"/>
                </a:lnTo>
                <a:lnTo>
                  <a:pt x="1354" y="199"/>
                </a:lnTo>
                <a:lnTo>
                  <a:pt x="1156" y="0"/>
                </a:lnTo>
                <a:lnTo>
                  <a:pt x="716" y="439"/>
                </a:lnTo>
                <a:lnTo>
                  <a:pt x="656" y="380"/>
                </a:lnTo>
                <a:lnTo>
                  <a:pt x="838" y="199"/>
                </a:lnTo>
                <a:lnTo>
                  <a:pt x="638" y="0"/>
                </a:lnTo>
                <a:lnTo>
                  <a:pt x="0" y="638"/>
                </a:lnTo>
                <a:lnTo>
                  <a:pt x="199" y="836"/>
                </a:lnTo>
                <a:lnTo>
                  <a:pt x="457" y="578"/>
                </a:lnTo>
                <a:lnTo>
                  <a:pt x="517" y="638"/>
                </a:lnTo>
                <a:lnTo>
                  <a:pt x="716" y="836"/>
                </a:lnTo>
                <a:lnTo>
                  <a:pt x="914" y="638"/>
                </a:lnTo>
                <a:lnTo>
                  <a:pt x="974" y="578"/>
                </a:lnTo>
                <a:lnTo>
                  <a:pt x="1035" y="638"/>
                </a:lnTo>
                <a:lnTo>
                  <a:pt x="1034" y="638"/>
                </a:lnTo>
                <a:lnTo>
                  <a:pt x="1234" y="836"/>
                </a:lnTo>
                <a:lnTo>
                  <a:pt x="1432" y="638"/>
                </a:lnTo>
                <a:lnTo>
                  <a:pt x="1871" y="19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700"/>
          </a:p>
        </p:txBody>
      </p:sp>
      <p:sp>
        <p:nvSpPr>
          <p:cNvPr id="7" name="Text Placeholder 3">
            <a:extLst>
              <a:ext uri="{FF2B5EF4-FFF2-40B4-BE49-F238E27FC236}">
                <a16:creationId xmlns:a16="http://schemas.microsoft.com/office/drawing/2014/main" id="{BAAC2F13-42D6-43F6-9236-D49240D5AAE5}"/>
              </a:ext>
            </a:extLst>
          </p:cNvPr>
          <p:cNvSpPr>
            <a:spLocks noGrp="1"/>
          </p:cNvSpPr>
          <p:nvPr>
            <p:ph type="body" sz="quarter" idx="12"/>
          </p:nvPr>
        </p:nvSpPr>
        <p:spPr>
          <a:xfrm>
            <a:off x="2154001" y="583022"/>
            <a:ext cx="9741788" cy="1246496"/>
          </a:xfrm>
        </p:spPr>
        <p:txBody>
          <a:bodyPr anchor="ctr">
            <a:noAutofit/>
          </a:bodyPr>
          <a:lstStyle>
            <a:lvl1pPr marL="0" indent="0">
              <a:buNone/>
              <a:defRPr sz="7200" b="1" strike="noStrike">
                <a:solidFill>
                  <a:schemeClr val="accent1"/>
                </a:solidFill>
                <a:latin typeface="+mj-lt"/>
              </a:defRPr>
            </a:lvl1pPr>
          </a:lstStyle>
          <a:p>
            <a:pPr lvl="0"/>
            <a:r>
              <a:rPr lang="en-US"/>
              <a:t>Edit Master text styles</a:t>
            </a:r>
          </a:p>
        </p:txBody>
      </p:sp>
      <p:sp>
        <p:nvSpPr>
          <p:cNvPr id="9" name="Picture Placeholder 8">
            <a:extLst>
              <a:ext uri="{FF2B5EF4-FFF2-40B4-BE49-F238E27FC236}">
                <a16:creationId xmlns:a16="http://schemas.microsoft.com/office/drawing/2014/main" id="{B29A6390-C8C7-42AA-8953-9866E736C82B}"/>
              </a:ext>
            </a:extLst>
          </p:cNvPr>
          <p:cNvSpPr>
            <a:spLocks noGrp="1"/>
          </p:cNvSpPr>
          <p:nvPr>
            <p:ph type="pic" sz="quarter" idx="13"/>
          </p:nvPr>
        </p:nvSpPr>
        <p:spPr>
          <a:xfrm>
            <a:off x="10471352" y="2713055"/>
            <a:ext cx="6785177" cy="6785178"/>
          </a:xfrm>
          <a:prstGeom prst="rect">
            <a:avLst/>
          </a:prstGeom>
          <a:solidFill>
            <a:schemeClr val="bg2">
              <a:lumMod val="95000"/>
            </a:schemeClr>
          </a:solidFill>
          <a:ln>
            <a:noFill/>
          </a:ln>
        </p:spPr>
        <p:style>
          <a:lnRef idx="2">
            <a:schemeClr val="dk1"/>
          </a:lnRef>
          <a:fillRef idx="1">
            <a:schemeClr val="lt1"/>
          </a:fillRef>
          <a:effectRef idx="0">
            <a:schemeClr val="dk1"/>
          </a:effectRef>
          <a:fontRef idx="minor">
            <a:schemeClr val="dk1"/>
          </a:fontRef>
        </p:style>
        <p:txBody>
          <a:bodyPr rtlCol="0">
            <a:noAutofit/>
          </a:bodyPr>
          <a:lstStyle>
            <a:lvl1pPr>
              <a:defRPr sz="1200"/>
            </a:lvl1pPr>
          </a:lstStyle>
          <a:p>
            <a:pPr lvl="0"/>
            <a:endParaRPr lang="en-ID" noProof="0" dirty="0"/>
          </a:p>
        </p:txBody>
      </p:sp>
      <p:sp>
        <p:nvSpPr>
          <p:cNvPr id="11" name="Picture Placeholder 10">
            <a:extLst>
              <a:ext uri="{FF2B5EF4-FFF2-40B4-BE49-F238E27FC236}">
                <a16:creationId xmlns:a16="http://schemas.microsoft.com/office/drawing/2014/main" id="{D37484CF-DE8E-4974-86AF-544A325E4B60}"/>
              </a:ext>
            </a:extLst>
          </p:cNvPr>
          <p:cNvSpPr>
            <a:spLocks noGrp="1"/>
          </p:cNvSpPr>
          <p:nvPr>
            <p:ph type="pic" sz="quarter" idx="14"/>
          </p:nvPr>
        </p:nvSpPr>
        <p:spPr>
          <a:xfrm>
            <a:off x="2154001" y="6838521"/>
            <a:ext cx="2659712" cy="2659712"/>
          </a:xfrm>
          <a:custGeom>
            <a:avLst/>
            <a:gdLst>
              <a:gd name="connsiteX0" fmla="*/ 0 w 1773141"/>
              <a:gd name="connsiteY0" fmla="*/ 0 h 1773141"/>
              <a:gd name="connsiteX1" fmla="*/ 1773141 w 1773141"/>
              <a:gd name="connsiteY1" fmla="*/ 0 h 1773141"/>
              <a:gd name="connsiteX2" fmla="*/ 1773141 w 1773141"/>
              <a:gd name="connsiteY2" fmla="*/ 1773141 h 1773141"/>
              <a:gd name="connsiteX3" fmla="*/ 0 w 1773141"/>
              <a:gd name="connsiteY3" fmla="*/ 1773141 h 1773141"/>
            </a:gdLst>
            <a:ahLst/>
            <a:cxnLst>
              <a:cxn ang="0">
                <a:pos x="connsiteX0" y="connsiteY0"/>
              </a:cxn>
              <a:cxn ang="0">
                <a:pos x="connsiteX1" y="connsiteY1"/>
              </a:cxn>
              <a:cxn ang="0">
                <a:pos x="connsiteX2" y="connsiteY2"/>
              </a:cxn>
              <a:cxn ang="0">
                <a:pos x="connsiteX3" y="connsiteY3"/>
              </a:cxn>
            </a:cxnLst>
            <a:rect l="l" t="t" r="r" b="b"/>
            <a:pathLst>
              <a:path w="1773141" h="1773141">
                <a:moveTo>
                  <a:pt x="0" y="0"/>
                </a:moveTo>
                <a:lnTo>
                  <a:pt x="1773141" y="0"/>
                </a:lnTo>
                <a:lnTo>
                  <a:pt x="1773141" y="1773141"/>
                </a:lnTo>
                <a:lnTo>
                  <a:pt x="0" y="1773141"/>
                </a:lnTo>
                <a:close/>
              </a:path>
            </a:pathLst>
          </a:custGeom>
          <a:solidFill>
            <a:schemeClr val="bg2">
              <a:lumMod val="95000"/>
            </a:schemeClr>
          </a:solidFill>
        </p:spPr>
        <p:txBody>
          <a:bodyPr rtlCol="0">
            <a:noAutofit/>
          </a:bodyPr>
          <a:lstStyle>
            <a:lvl1pPr>
              <a:defRPr sz="1200"/>
            </a:lvl1pPr>
          </a:lstStyle>
          <a:p>
            <a:pPr lvl="0"/>
            <a:endParaRPr lang="en-ID" noProof="0" dirty="0"/>
          </a:p>
        </p:txBody>
      </p:sp>
    </p:spTree>
    <p:extLst>
      <p:ext uri="{BB962C8B-B14F-4D97-AF65-F5344CB8AC3E}">
        <p14:creationId xmlns:p14="http://schemas.microsoft.com/office/powerpoint/2010/main" val="5698879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02/07/2022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905882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B8010-E0AB-4D6E-AFB3-92725C46A7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D0E277-19E8-4D14-867E-44A8AF5844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4DC2DE-EA1E-4653-B29F-D8F8BDDF96EB}"/>
              </a:ext>
            </a:extLst>
          </p:cNvPr>
          <p:cNvSpPr>
            <a:spLocks noGrp="1"/>
          </p:cNvSpPr>
          <p:nvPr>
            <p:ph type="dt" sz="half" idx="10"/>
          </p:nvPr>
        </p:nvSpPr>
        <p:spPr/>
        <p:txBody>
          <a:bodyPr/>
          <a:lstStyle/>
          <a:p>
            <a:fld id="{EA814241-98AD-438B-B05C-328ECD8A0870}" type="datetimeFigureOut">
              <a:rPr lang="en-US" smtClean="0"/>
              <a:t>02/07/2022</a:t>
            </a:fld>
            <a:endParaRPr lang="en-US" dirty="0"/>
          </a:p>
        </p:txBody>
      </p:sp>
      <p:sp>
        <p:nvSpPr>
          <p:cNvPr id="5" name="Footer Placeholder 4">
            <a:extLst>
              <a:ext uri="{FF2B5EF4-FFF2-40B4-BE49-F238E27FC236}">
                <a16:creationId xmlns:a16="http://schemas.microsoft.com/office/drawing/2014/main" id="{E0509174-B6AD-495D-A58A-FFBC2297A9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215B02-CE38-4FB1-998D-55195529C5E5}"/>
              </a:ext>
            </a:extLst>
          </p:cNvPr>
          <p:cNvSpPr>
            <a:spLocks noGrp="1"/>
          </p:cNvSpPr>
          <p:nvPr>
            <p:ph type="sldNum" sz="quarter" idx="12"/>
          </p:nvPr>
        </p:nvSpPr>
        <p:spPr/>
        <p:txBody>
          <a:bodyPr/>
          <a:lstStyle/>
          <a:p>
            <a:fld id="{3E9786B0-13C4-4A31-AE1E-DF7FFAD47FF2}" type="slidenum">
              <a:rPr lang="en-US" smtClean="0"/>
              <a:t>‹#›</a:t>
            </a:fld>
            <a:endParaRPr lang="en-US" dirty="0"/>
          </a:p>
        </p:txBody>
      </p:sp>
    </p:spTree>
    <p:extLst>
      <p:ext uri="{BB962C8B-B14F-4D97-AF65-F5344CB8AC3E}">
        <p14:creationId xmlns:p14="http://schemas.microsoft.com/office/powerpoint/2010/main" val="3423973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02/07/2022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02/07/2022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02/07/2022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02/07/2022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02/07/2022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B03EC4-DF75-460F-BE0A-6554AC509835}"/>
              </a:ext>
            </a:extLst>
          </p:cNvPr>
          <p:cNvSpPr>
            <a:spLocks noGrp="1" noChangeArrowheads="1"/>
          </p:cNvSpPr>
          <p:nvPr>
            <p:ph type="title"/>
          </p:nvPr>
        </p:nvSpPr>
        <p:spPr bwMode="auto">
          <a:xfrm>
            <a:off x="1257300" y="547690"/>
            <a:ext cx="15773400" cy="1988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D" altLang="en-US"/>
          </a:p>
        </p:txBody>
      </p:sp>
      <p:sp>
        <p:nvSpPr>
          <p:cNvPr id="1027" name="Text Placeholder 2">
            <a:extLst>
              <a:ext uri="{FF2B5EF4-FFF2-40B4-BE49-F238E27FC236}">
                <a16:creationId xmlns:a16="http://schemas.microsoft.com/office/drawing/2014/main" id="{0BFA157A-C9DD-4FBD-8A42-BE8CF659B9B5}"/>
              </a:ext>
            </a:extLst>
          </p:cNvPr>
          <p:cNvSpPr>
            <a:spLocks noGrp="1" noChangeArrowheads="1"/>
          </p:cNvSpPr>
          <p:nvPr>
            <p:ph type="body" idx="1"/>
          </p:nvPr>
        </p:nvSpPr>
        <p:spPr bwMode="auto">
          <a:xfrm>
            <a:off x="1257300" y="2738439"/>
            <a:ext cx="15773400" cy="6527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D" altLang="en-US"/>
          </a:p>
        </p:txBody>
      </p:sp>
      <p:sp>
        <p:nvSpPr>
          <p:cNvPr id="4" name="Date Placeholder 3">
            <a:extLst>
              <a:ext uri="{FF2B5EF4-FFF2-40B4-BE49-F238E27FC236}">
                <a16:creationId xmlns:a16="http://schemas.microsoft.com/office/drawing/2014/main" id="{12FCC5D0-C112-4903-BB22-33DF07A65203}"/>
              </a:ext>
            </a:extLst>
          </p:cNvPr>
          <p:cNvSpPr>
            <a:spLocks noGrp="1"/>
          </p:cNvSpPr>
          <p:nvPr>
            <p:ph type="dt" sz="half" idx="2"/>
          </p:nvPr>
        </p:nvSpPr>
        <p:spPr>
          <a:xfrm>
            <a:off x="1257300" y="9534527"/>
            <a:ext cx="4114800" cy="547688"/>
          </a:xfrm>
          <a:prstGeom prst="rect">
            <a:avLst/>
          </a:prstGeom>
        </p:spPr>
        <p:txBody>
          <a:bodyPr vert="horz" lIns="91440" tIns="45720" rIns="91440" bIns="45720" rtlCol="0" anchor="ctr"/>
          <a:lstStyle>
            <a:lvl1pPr algn="l" eaLnBrk="1" fontAlgn="auto" hangingPunct="1">
              <a:spcBef>
                <a:spcPts val="0"/>
              </a:spcBef>
              <a:spcAft>
                <a:spcPts val="0"/>
              </a:spcAft>
              <a:defRPr sz="1800" smtClean="0">
                <a:solidFill>
                  <a:schemeClr val="tx1">
                    <a:tint val="75000"/>
                  </a:schemeClr>
                </a:solidFill>
                <a:latin typeface="+mn-lt"/>
              </a:defRPr>
            </a:lvl1pPr>
          </a:lstStyle>
          <a:p>
            <a:pPr>
              <a:defRPr/>
            </a:pPr>
            <a:fld id="{23160FAF-38F0-4392-80E7-3DCA7F9F74F5}" type="datetimeFigureOut">
              <a:rPr lang="en-ID"/>
              <a:pPr>
                <a:defRPr/>
              </a:pPr>
              <a:t>02/07/2022</a:t>
            </a:fld>
            <a:endParaRPr lang="en-ID"/>
          </a:p>
        </p:txBody>
      </p:sp>
      <p:sp>
        <p:nvSpPr>
          <p:cNvPr id="5" name="Footer Placeholder 4">
            <a:extLst>
              <a:ext uri="{FF2B5EF4-FFF2-40B4-BE49-F238E27FC236}">
                <a16:creationId xmlns:a16="http://schemas.microsoft.com/office/drawing/2014/main" id="{D8E8D3A4-9B09-47C6-91F8-A02BF936DF7C}"/>
              </a:ext>
            </a:extLst>
          </p:cNvPr>
          <p:cNvSpPr>
            <a:spLocks noGrp="1"/>
          </p:cNvSpPr>
          <p:nvPr>
            <p:ph type="ftr" sz="quarter" idx="3"/>
          </p:nvPr>
        </p:nvSpPr>
        <p:spPr>
          <a:xfrm>
            <a:off x="6057900" y="9534527"/>
            <a:ext cx="6172200" cy="547688"/>
          </a:xfrm>
          <a:prstGeom prst="rect">
            <a:avLst/>
          </a:prstGeom>
        </p:spPr>
        <p:txBody>
          <a:bodyPr vert="horz" lIns="91440" tIns="45720" rIns="91440" bIns="45720" rtlCol="0" anchor="ctr"/>
          <a:lstStyle>
            <a:lvl1pPr algn="ctr" eaLnBrk="1" fontAlgn="auto" hangingPunct="1">
              <a:spcBef>
                <a:spcPts val="0"/>
              </a:spcBef>
              <a:spcAft>
                <a:spcPts val="0"/>
              </a:spcAft>
              <a:defRPr sz="1800">
                <a:solidFill>
                  <a:schemeClr val="tx1">
                    <a:tint val="75000"/>
                  </a:schemeClr>
                </a:solidFill>
                <a:latin typeface="+mn-lt"/>
              </a:defRPr>
            </a:lvl1pPr>
          </a:lstStyle>
          <a:p>
            <a:pPr>
              <a:defRPr/>
            </a:pPr>
            <a:endParaRPr lang="en-ID"/>
          </a:p>
        </p:txBody>
      </p:sp>
      <p:sp>
        <p:nvSpPr>
          <p:cNvPr id="6" name="Slide Number Placeholder 5">
            <a:extLst>
              <a:ext uri="{FF2B5EF4-FFF2-40B4-BE49-F238E27FC236}">
                <a16:creationId xmlns:a16="http://schemas.microsoft.com/office/drawing/2014/main" id="{B16AD10A-EAF6-42AC-B1BF-93C1B7A01756}"/>
              </a:ext>
            </a:extLst>
          </p:cNvPr>
          <p:cNvSpPr>
            <a:spLocks noGrp="1"/>
          </p:cNvSpPr>
          <p:nvPr>
            <p:ph type="sldNum" sz="quarter" idx="4"/>
          </p:nvPr>
        </p:nvSpPr>
        <p:spPr>
          <a:xfrm>
            <a:off x="12915900" y="9534527"/>
            <a:ext cx="4114800" cy="547688"/>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800">
                <a:solidFill>
                  <a:srgbClr val="929292"/>
                </a:solidFill>
              </a:defRPr>
            </a:lvl1pPr>
          </a:lstStyle>
          <a:p>
            <a:fld id="{EB09FE97-39FD-4650-94B4-9006FA7D6BCB}" type="slidenum">
              <a:rPr lang="en-ID" altLang="en-US"/>
              <a:pPr/>
              <a:t>‹#›</a:t>
            </a:fld>
            <a:endParaRPr lang="en-ID" altLang="en-US"/>
          </a:p>
        </p:txBody>
      </p:sp>
    </p:spTree>
    <p:extLst>
      <p:ext uri="{BB962C8B-B14F-4D97-AF65-F5344CB8AC3E}">
        <p14:creationId xmlns:p14="http://schemas.microsoft.com/office/powerpoint/2010/main" val="124142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xStyles>
    <p:titleStyle>
      <a:lvl1pPr algn="l" rtl="0" fontAlgn="base">
        <a:lnSpc>
          <a:spcPct val="90000"/>
        </a:lnSpc>
        <a:spcBef>
          <a:spcPct val="0"/>
        </a:spcBef>
        <a:spcAft>
          <a:spcPct val="0"/>
        </a:spcAft>
        <a:defRPr sz="6600" kern="1200">
          <a:solidFill>
            <a:schemeClr val="tx1"/>
          </a:solidFill>
          <a:latin typeface="+mj-lt"/>
          <a:ea typeface="+mj-ea"/>
          <a:cs typeface="+mj-cs"/>
        </a:defRPr>
      </a:lvl1pPr>
      <a:lvl2pPr algn="l" rtl="0" fontAlgn="base">
        <a:lnSpc>
          <a:spcPct val="90000"/>
        </a:lnSpc>
        <a:spcBef>
          <a:spcPct val="0"/>
        </a:spcBef>
        <a:spcAft>
          <a:spcPct val="0"/>
        </a:spcAft>
        <a:defRPr sz="6600">
          <a:solidFill>
            <a:schemeClr val="tx1"/>
          </a:solidFill>
          <a:latin typeface="Montserrat" panose="00000500000000000000" pitchFamily="2" charset="0"/>
        </a:defRPr>
      </a:lvl2pPr>
      <a:lvl3pPr algn="l" rtl="0" fontAlgn="base">
        <a:lnSpc>
          <a:spcPct val="90000"/>
        </a:lnSpc>
        <a:spcBef>
          <a:spcPct val="0"/>
        </a:spcBef>
        <a:spcAft>
          <a:spcPct val="0"/>
        </a:spcAft>
        <a:defRPr sz="6600">
          <a:solidFill>
            <a:schemeClr val="tx1"/>
          </a:solidFill>
          <a:latin typeface="Montserrat" panose="00000500000000000000" pitchFamily="2" charset="0"/>
        </a:defRPr>
      </a:lvl3pPr>
      <a:lvl4pPr algn="l" rtl="0" fontAlgn="base">
        <a:lnSpc>
          <a:spcPct val="90000"/>
        </a:lnSpc>
        <a:spcBef>
          <a:spcPct val="0"/>
        </a:spcBef>
        <a:spcAft>
          <a:spcPct val="0"/>
        </a:spcAft>
        <a:defRPr sz="6600">
          <a:solidFill>
            <a:schemeClr val="tx1"/>
          </a:solidFill>
          <a:latin typeface="Montserrat" panose="00000500000000000000" pitchFamily="2" charset="0"/>
        </a:defRPr>
      </a:lvl4pPr>
      <a:lvl5pPr algn="l" rtl="0" fontAlgn="base">
        <a:lnSpc>
          <a:spcPct val="90000"/>
        </a:lnSpc>
        <a:spcBef>
          <a:spcPct val="0"/>
        </a:spcBef>
        <a:spcAft>
          <a:spcPct val="0"/>
        </a:spcAft>
        <a:defRPr sz="6600">
          <a:solidFill>
            <a:schemeClr val="tx1"/>
          </a:solidFill>
          <a:latin typeface="Montserrat" panose="00000500000000000000" pitchFamily="2" charset="0"/>
        </a:defRPr>
      </a:lvl5pPr>
      <a:lvl6pPr marL="685835" algn="l" rtl="0" fontAlgn="base">
        <a:lnSpc>
          <a:spcPct val="90000"/>
        </a:lnSpc>
        <a:spcBef>
          <a:spcPct val="0"/>
        </a:spcBef>
        <a:spcAft>
          <a:spcPct val="0"/>
        </a:spcAft>
        <a:defRPr sz="6600">
          <a:solidFill>
            <a:schemeClr val="tx1"/>
          </a:solidFill>
          <a:latin typeface="Montserrat" panose="00000500000000000000" pitchFamily="2" charset="0"/>
        </a:defRPr>
      </a:lvl6pPr>
      <a:lvl7pPr marL="1371669" algn="l" rtl="0" fontAlgn="base">
        <a:lnSpc>
          <a:spcPct val="90000"/>
        </a:lnSpc>
        <a:spcBef>
          <a:spcPct val="0"/>
        </a:spcBef>
        <a:spcAft>
          <a:spcPct val="0"/>
        </a:spcAft>
        <a:defRPr sz="6600">
          <a:solidFill>
            <a:schemeClr val="tx1"/>
          </a:solidFill>
          <a:latin typeface="Montserrat" panose="00000500000000000000" pitchFamily="2" charset="0"/>
        </a:defRPr>
      </a:lvl7pPr>
      <a:lvl8pPr marL="2057504" algn="l" rtl="0" fontAlgn="base">
        <a:lnSpc>
          <a:spcPct val="90000"/>
        </a:lnSpc>
        <a:spcBef>
          <a:spcPct val="0"/>
        </a:spcBef>
        <a:spcAft>
          <a:spcPct val="0"/>
        </a:spcAft>
        <a:defRPr sz="6600">
          <a:solidFill>
            <a:schemeClr val="tx1"/>
          </a:solidFill>
          <a:latin typeface="Montserrat" panose="00000500000000000000" pitchFamily="2" charset="0"/>
        </a:defRPr>
      </a:lvl8pPr>
      <a:lvl9pPr marL="2743337" algn="l" rtl="0" fontAlgn="base">
        <a:lnSpc>
          <a:spcPct val="90000"/>
        </a:lnSpc>
        <a:spcBef>
          <a:spcPct val="0"/>
        </a:spcBef>
        <a:spcAft>
          <a:spcPct val="0"/>
        </a:spcAft>
        <a:defRPr sz="6600">
          <a:solidFill>
            <a:schemeClr val="tx1"/>
          </a:solidFill>
          <a:latin typeface="Montserrat" panose="00000500000000000000" pitchFamily="2" charset="0"/>
        </a:defRPr>
      </a:lvl9pPr>
    </p:titleStyle>
    <p:bodyStyle>
      <a:lvl1pPr marL="342917" indent="-342917" algn="l" rtl="0" fontAlgn="base">
        <a:lnSpc>
          <a:spcPct val="90000"/>
        </a:lnSpc>
        <a:spcBef>
          <a:spcPts val="1500"/>
        </a:spcBef>
        <a:spcAft>
          <a:spcPct val="0"/>
        </a:spcAft>
        <a:buFont typeface="Arial" panose="020B0604020202020204" pitchFamily="34" charset="0"/>
        <a:buChar char="•"/>
        <a:defRPr sz="4200" kern="1200">
          <a:solidFill>
            <a:schemeClr val="tx1"/>
          </a:solidFill>
          <a:latin typeface="+mn-lt"/>
          <a:ea typeface="+mn-ea"/>
          <a:cs typeface="+mn-cs"/>
        </a:defRPr>
      </a:lvl1pPr>
      <a:lvl2pPr marL="1028751" indent="-342917" algn="l" rtl="0" fontAlgn="base">
        <a:lnSpc>
          <a:spcPct val="90000"/>
        </a:lnSpc>
        <a:spcBef>
          <a:spcPts val="750"/>
        </a:spcBef>
        <a:spcAft>
          <a:spcPct val="0"/>
        </a:spcAft>
        <a:buFont typeface="Arial" panose="020B0604020202020204" pitchFamily="34" charset="0"/>
        <a:buChar char="•"/>
        <a:defRPr sz="3600" kern="1200">
          <a:solidFill>
            <a:schemeClr val="tx1"/>
          </a:solidFill>
          <a:latin typeface="+mn-lt"/>
          <a:ea typeface="+mn-ea"/>
          <a:cs typeface="+mn-cs"/>
        </a:defRPr>
      </a:lvl2pPr>
      <a:lvl3pPr marL="1714586" indent="-342917" algn="l" rtl="0" fontAlgn="base">
        <a:lnSpc>
          <a:spcPct val="90000"/>
        </a:lnSpc>
        <a:spcBef>
          <a:spcPts val="750"/>
        </a:spcBef>
        <a:spcAft>
          <a:spcPct val="0"/>
        </a:spcAft>
        <a:buFont typeface="Arial" panose="020B0604020202020204" pitchFamily="34" charset="0"/>
        <a:buChar char="•"/>
        <a:defRPr sz="3000" kern="1200">
          <a:solidFill>
            <a:schemeClr val="tx1"/>
          </a:solidFill>
          <a:latin typeface="+mn-lt"/>
          <a:ea typeface="+mn-ea"/>
          <a:cs typeface="+mn-cs"/>
        </a:defRPr>
      </a:lvl3pPr>
      <a:lvl4pPr marL="2400420" indent="-342917" algn="l" rtl="0" fontAlgn="base">
        <a:lnSpc>
          <a:spcPct val="90000"/>
        </a:lnSpc>
        <a:spcBef>
          <a:spcPts val="750"/>
        </a:spcBef>
        <a:spcAft>
          <a:spcPct val="0"/>
        </a:spcAft>
        <a:buFont typeface="Arial" panose="020B0604020202020204" pitchFamily="34" charset="0"/>
        <a:buChar char="•"/>
        <a:defRPr kern="1200">
          <a:solidFill>
            <a:schemeClr val="tx1"/>
          </a:solidFill>
          <a:latin typeface="+mn-lt"/>
          <a:ea typeface="+mn-ea"/>
          <a:cs typeface="+mn-cs"/>
        </a:defRPr>
      </a:lvl4pPr>
      <a:lvl5pPr marL="3086255" indent="-342917" algn="l" rtl="0" fontAlgn="base">
        <a:lnSpc>
          <a:spcPct val="90000"/>
        </a:lnSpc>
        <a:spcBef>
          <a:spcPts val="750"/>
        </a:spcBef>
        <a:spcAft>
          <a:spcPct val="0"/>
        </a:spcAft>
        <a:buFont typeface="Arial" panose="020B0604020202020204" pitchFamily="34" charset="0"/>
        <a:buChar char="•"/>
        <a:defRPr kern="1200">
          <a:solidFill>
            <a:schemeClr val="tx1"/>
          </a:solidFill>
          <a:latin typeface="+mn-lt"/>
          <a:ea typeface="+mn-ea"/>
          <a:cs typeface="+mn-cs"/>
        </a:defRPr>
      </a:lvl5pPr>
      <a:lvl6pPr marL="3772089"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924"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757"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591" indent="-342917" algn="l" defTabSz="1371669"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69" rtl="0" eaLnBrk="1" latinLnBrk="0" hangingPunct="1">
        <a:defRPr sz="2700" kern="1200">
          <a:solidFill>
            <a:schemeClr val="tx1"/>
          </a:solidFill>
          <a:latin typeface="+mn-lt"/>
          <a:ea typeface="+mn-ea"/>
          <a:cs typeface="+mn-cs"/>
        </a:defRPr>
      </a:lvl1pPr>
      <a:lvl2pPr marL="685835" algn="l" defTabSz="1371669" rtl="0" eaLnBrk="1" latinLnBrk="0" hangingPunct="1">
        <a:defRPr sz="2700" kern="1200">
          <a:solidFill>
            <a:schemeClr val="tx1"/>
          </a:solidFill>
          <a:latin typeface="+mn-lt"/>
          <a:ea typeface="+mn-ea"/>
          <a:cs typeface="+mn-cs"/>
        </a:defRPr>
      </a:lvl2pPr>
      <a:lvl3pPr marL="1371669" algn="l" defTabSz="1371669" rtl="0" eaLnBrk="1" latinLnBrk="0" hangingPunct="1">
        <a:defRPr sz="2700" kern="1200">
          <a:solidFill>
            <a:schemeClr val="tx1"/>
          </a:solidFill>
          <a:latin typeface="+mn-lt"/>
          <a:ea typeface="+mn-ea"/>
          <a:cs typeface="+mn-cs"/>
        </a:defRPr>
      </a:lvl3pPr>
      <a:lvl4pPr marL="2057504" algn="l" defTabSz="1371669" rtl="0" eaLnBrk="1" latinLnBrk="0" hangingPunct="1">
        <a:defRPr sz="2700" kern="1200">
          <a:solidFill>
            <a:schemeClr val="tx1"/>
          </a:solidFill>
          <a:latin typeface="+mn-lt"/>
          <a:ea typeface="+mn-ea"/>
          <a:cs typeface="+mn-cs"/>
        </a:defRPr>
      </a:lvl4pPr>
      <a:lvl5pPr marL="2743337" algn="l" defTabSz="1371669" rtl="0" eaLnBrk="1" latinLnBrk="0" hangingPunct="1">
        <a:defRPr sz="2700" kern="1200">
          <a:solidFill>
            <a:schemeClr val="tx1"/>
          </a:solidFill>
          <a:latin typeface="+mn-lt"/>
          <a:ea typeface="+mn-ea"/>
          <a:cs typeface="+mn-cs"/>
        </a:defRPr>
      </a:lvl5pPr>
      <a:lvl6pPr marL="3429171" algn="l" defTabSz="1371669" rtl="0" eaLnBrk="1" latinLnBrk="0" hangingPunct="1">
        <a:defRPr sz="2700" kern="1200">
          <a:solidFill>
            <a:schemeClr val="tx1"/>
          </a:solidFill>
          <a:latin typeface="+mn-lt"/>
          <a:ea typeface="+mn-ea"/>
          <a:cs typeface="+mn-cs"/>
        </a:defRPr>
      </a:lvl6pPr>
      <a:lvl7pPr marL="4115006" algn="l" defTabSz="1371669" rtl="0" eaLnBrk="1" latinLnBrk="0" hangingPunct="1">
        <a:defRPr sz="2700" kern="1200">
          <a:solidFill>
            <a:schemeClr val="tx1"/>
          </a:solidFill>
          <a:latin typeface="+mn-lt"/>
          <a:ea typeface="+mn-ea"/>
          <a:cs typeface="+mn-cs"/>
        </a:defRPr>
      </a:lvl7pPr>
      <a:lvl8pPr marL="4800840" algn="l" defTabSz="1371669" rtl="0" eaLnBrk="1" latinLnBrk="0" hangingPunct="1">
        <a:defRPr sz="2700" kern="1200">
          <a:solidFill>
            <a:schemeClr val="tx1"/>
          </a:solidFill>
          <a:latin typeface="+mn-lt"/>
          <a:ea typeface="+mn-ea"/>
          <a:cs typeface="+mn-cs"/>
        </a:defRPr>
      </a:lvl8pPr>
      <a:lvl9pPr marL="5486675" algn="l" defTabSz="1371669"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openxmlformats.org/officeDocument/2006/relationships/image" Target="../media/image23.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26.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slide" Target="slide24.xml"/><Relationship Id="rId5" Type="http://schemas.openxmlformats.org/officeDocument/2006/relationships/image" Target="../media/image24.png"/><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audio" Target="../media/audio1.wav"/><Relationship Id="rId7" Type="http://schemas.openxmlformats.org/officeDocument/2006/relationships/image" Target="../media/image27.JPG"/><Relationship Id="rId12"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audio" Target="../media/audio4.wav"/><Relationship Id="rId11" Type="http://schemas.openxmlformats.org/officeDocument/2006/relationships/image" Target="../media/image31.png"/><Relationship Id="rId5" Type="http://schemas.openxmlformats.org/officeDocument/2006/relationships/audio" Target="../media/audio3.wav"/><Relationship Id="rId10" Type="http://schemas.openxmlformats.org/officeDocument/2006/relationships/image" Target="../media/image30.png"/><Relationship Id="rId4" Type="http://schemas.openxmlformats.org/officeDocument/2006/relationships/audio" Target="../media/audio2.wav"/><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audio" Target="../media/audio1.wav"/><Relationship Id="rId7" Type="http://schemas.openxmlformats.org/officeDocument/2006/relationships/image" Target="../media/image34.JPG"/><Relationship Id="rId12"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audio" Target="../media/audio4.wav"/><Relationship Id="rId11" Type="http://schemas.openxmlformats.org/officeDocument/2006/relationships/image" Target="../media/image31.png"/><Relationship Id="rId5" Type="http://schemas.openxmlformats.org/officeDocument/2006/relationships/audio" Target="../media/audio3.wav"/><Relationship Id="rId10" Type="http://schemas.openxmlformats.org/officeDocument/2006/relationships/image" Target="../media/image30.png"/><Relationship Id="rId4" Type="http://schemas.openxmlformats.org/officeDocument/2006/relationships/audio" Target="../media/audio2.wav"/><Relationship Id="rId9"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audio" Target="../media/audio2.wav"/><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audio" Target="../media/audio1.wav"/><Relationship Id="rId1" Type="http://schemas.openxmlformats.org/officeDocument/2006/relationships/slideLayout" Target="../slideLayouts/slideLayout37.xml"/><Relationship Id="rId6" Type="http://schemas.openxmlformats.org/officeDocument/2006/relationships/image" Target="../media/image35.JPG"/><Relationship Id="rId11" Type="http://schemas.openxmlformats.org/officeDocument/2006/relationships/image" Target="../media/image32.png"/><Relationship Id="rId5" Type="http://schemas.openxmlformats.org/officeDocument/2006/relationships/audio" Target="../media/audio4.wav"/><Relationship Id="rId10" Type="http://schemas.openxmlformats.org/officeDocument/2006/relationships/image" Target="../media/image31.png"/><Relationship Id="rId4" Type="http://schemas.openxmlformats.org/officeDocument/2006/relationships/audio" Target="../media/audio3.wav"/><Relationship Id="rId9"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audio" Target="../media/audio2.wav"/><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audio" Target="../media/audio1.wav"/><Relationship Id="rId1" Type="http://schemas.openxmlformats.org/officeDocument/2006/relationships/slideLayout" Target="../slideLayouts/slideLayout37.xml"/><Relationship Id="rId6" Type="http://schemas.openxmlformats.org/officeDocument/2006/relationships/image" Target="../media/image36.JPG"/><Relationship Id="rId11" Type="http://schemas.openxmlformats.org/officeDocument/2006/relationships/image" Target="../media/image32.png"/><Relationship Id="rId5" Type="http://schemas.openxmlformats.org/officeDocument/2006/relationships/audio" Target="../media/audio4.wav"/><Relationship Id="rId10" Type="http://schemas.openxmlformats.org/officeDocument/2006/relationships/image" Target="../media/image31.png"/><Relationship Id="rId4" Type="http://schemas.openxmlformats.org/officeDocument/2006/relationships/audio" Target="../media/audio3.wav"/><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audio" Target="../media/audio1.wav"/><Relationship Id="rId7" Type="http://schemas.openxmlformats.org/officeDocument/2006/relationships/image" Target="../media/image37.JPG"/><Relationship Id="rId12"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audio" Target="../media/audio4.wav"/><Relationship Id="rId11" Type="http://schemas.openxmlformats.org/officeDocument/2006/relationships/image" Target="../media/image31.png"/><Relationship Id="rId5" Type="http://schemas.openxmlformats.org/officeDocument/2006/relationships/audio" Target="../media/audio3.wav"/><Relationship Id="rId10" Type="http://schemas.openxmlformats.org/officeDocument/2006/relationships/image" Target="../media/image30.png"/><Relationship Id="rId4" Type="http://schemas.openxmlformats.org/officeDocument/2006/relationships/audio" Target="../media/audio2.wav"/><Relationship Id="rId9" Type="http://schemas.openxmlformats.org/officeDocument/2006/relationships/image" Target="../media/image29.png"/><Relationship Id="rId1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9394E9C-65E4-8BED-F9A0-80A21AC70B4C}"/>
              </a:ext>
            </a:extLst>
          </p:cNvPr>
          <p:cNvPicPr>
            <a:picLocks noChangeAspect="1"/>
          </p:cNvPicPr>
          <p:nvPr/>
        </p:nvPicPr>
        <p:blipFill>
          <a:blip r:embed="rId2">
            <a:alphaModFix amt="80000"/>
          </a:blip>
          <a:srcRect l="28062" r="25503"/>
          <a:stretch>
            <a:fillRect/>
          </a:stretch>
        </p:blipFill>
        <p:spPr>
          <a:xfrm>
            <a:off x="10972342" y="600075"/>
            <a:ext cx="6319678" cy="9086850"/>
          </a:xfrm>
          <a:prstGeom prst="rect">
            <a:avLst/>
          </a:prstGeom>
        </p:spPr>
      </p:pic>
      <p:sp>
        <p:nvSpPr>
          <p:cNvPr id="3" name="TextBox 3"/>
          <p:cNvSpPr txBox="1"/>
          <p:nvPr/>
        </p:nvSpPr>
        <p:spPr>
          <a:xfrm>
            <a:off x="1295400" y="7256484"/>
            <a:ext cx="7442200" cy="1212448"/>
          </a:xfrm>
          <a:prstGeom prst="rect">
            <a:avLst/>
          </a:prstGeom>
        </p:spPr>
        <p:txBody>
          <a:bodyPr wrap="square" lIns="0" tIns="0" rIns="0" bIns="0" rtlCol="0" anchor="t">
            <a:spAutoFit/>
          </a:bodyPr>
          <a:lstStyle/>
          <a:p>
            <a:pPr algn="l">
              <a:lnSpc>
                <a:spcPct val="150000"/>
              </a:lnSpc>
            </a:pPr>
            <a:r>
              <a:rPr lang="en-US" sz="2799" spc="279" err="1">
                <a:solidFill>
                  <a:srgbClr val="1D1B1E"/>
                </a:solidFill>
                <a:latin typeface="Arimo"/>
              </a:rPr>
              <a:t>NHÓM</a:t>
            </a:r>
            <a:r>
              <a:rPr lang="en-US" sz="2799" spc="279">
                <a:solidFill>
                  <a:srgbClr val="1D1B1E"/>
                </a:solidFill>
                <a:latin typeface="Arimo"/>
              </a:rPr>
              <a:t> </a:t>
            </a:r>
            <a:r>
              <a:rPr lang="en-US" sz="2799" spc="279" dirty="0">
                <a:solidFill>
                  <a:srgbClr val="1D1B1E"/>
                </a:solidFill>
                <a:latin typeface="Arimo"/>
              </a:rPr>
              <a:t>5</a:t>
            </a:r>
          </a:p>
          <a:p>
            <a:pPr algn="l">
              <a:lnSpc>
                <a:spcPct val="150000"/>
              </a:lnSpc>
            </a:pPr>
            <a:r>
              <a:rPr lang="en-US" sz="2799" spc="279" dirty="0" err="1">
                <a:solidFill>
                  <a:srgbClr val="1D1B1E"/>
                </a:solidFill>
                <a:latin typeface="Arimo"/>
              </a:rPr>
              <a:t>GVHD</a:t>
            </a:r>
            <a:r>
              <a:rPr lang="en-US" sz="2799" spc="279" dirty="0">
                <a:solidFill>
                  <a:srgbClr val="1D1B1E"/>
                </a:solidFill>
                <a:latin typeface="Arimo"/>
              </a:rPr>
              <a:t>: </a:t>
            </a:r>
            <a:r>
              <a:rPr lang="en-US" sz="2799" spc="279" err="1">
                <a:solidFill>
                  <a:srgbClr val="1D1B1E"/>
                </a:solidFill>
                <a:latin typeface="Arimo"/>
              </a:rPr>
              <a:t>Ths</a:t>
            </a:r>
            <a:r>
              <a:rPr lang="en-US" sz="2799" spc="279">
                <a:solidFill>
                  <a:srgbClr val="1D1B1E"/>
                </a:solidFill>
                <a:latin typeface="Arimo"/>
              </a:rPr>
              <a:t>.Võ Thị Mỹ Hương</a:t>
            </a:r>
            <a:endParaRPr lang="en-US" sz="2799" spc="279" dirty="0">
              <a:solidFill>
                <a:srgbClr val="1D1B1E"/>
              </a:solidFill>
              <a:latin typeface="Arimo"/>
            </a:endParaRPr>
          </a:p>
        </p:txBody>
      </p:sp>
      <p:sp>
        <p:nvSpPr>
          <p:cNvPr id="4" name="AutoShape 4"/>
          <p:cNvSpPr/>
          <p:nvPr/>
        </p:nvSpPr>
        <p:spPr>
          <a:xfrm>
            <a:off x="9781717" y="1733550"/>
            <a:ext cx="2381250" cy="76200"/>
          </a:xfrm>
          <a:prstGeom prst="rect">
            <a:avLst/>
          </a:prstGeom>
          <a:solidFill>
            <a:srgbClr val="1D1B1E"/>
          </a:solidFill>
        </p:spPr>
      </p:sp>
      <p:sp>
        <p:nvSpPr>
          <p:cNvPr id="5" name="TextBox 5"/>
          <p:cNvSpPr txBox="1"/>
          <p:nvPr/>
        </p:nvSpPr>
        <p:spPr>
          <a:xfrm>
            <a:off x="1295400" y="3100652"/>
            <a:ext cx="8568881" cy="3120662"/>
          </a:xfrm>
          <a:prstGeom prst="rect">
            <a:avLst/>
          </a:prstGeom>
        </p:spPr>
        <p:txBody>
          <a:bodyPr wrap="square" lIns="0" tIns="0" rIns="0" bIns="0" rtlCol="0" anchor="t">
            <a:spAutoFit/>
          </a:bodyPr>
          <a:lstStyle/>
          <a:p>
            <a:pPr algn="l">
              <a:lnSpc>
                <a:spcPct val="125000"/>
              </a:lnSpc>
            </a:pPr>
            <a:r>
              <a:rPr lang="en-US" sz="5499">
                <a:solidFill>
                  <a:srgbClr val="6C5336"/>
                </a:solidFill>
                <a:latin typeface="Alegreya Medium"/>
              </a:rPr>
              <a:t>Phòng, chống tội phạm công nghệ cao từ thực tiễn vụ án Phan Sào Nam và đồng phạm</a:t>
            </a:r>
            <a:endParaRPr lang="en-US" sz="5499" dirty="0">
              <a:solidFill>
                <a:srgbClr val="6C5336"/>
              </a:solidFill>
              <a:latin typeface="Alegreya Medium"/>
            </a:endParaRPr>
          </a:p>
        </p:txBody>
      </p:sp>
      <p:sp>
        <p:nvSpPr>
          <p:cNvPr id="7" name="AutoShape 7"/>
          <p:cNvSpPr/>
          <p:nvPr/>
        </p:nvSpPr>
        <p:spPr>
          <a:xfrm>
            <a:off x="-813770" y="9334500"/>
            <a:ext cx="3619500" cy="76200"/>
          </a:xfrm>
          <a:prstGeom prst="rect">
            <a:avLst/>
          </a:prstGeom>
          <a:solidFill>
            <a:srgbClr val="1D1B1E"/>
          </a:solidFill>
        </p:spPr>
      </p:sp>
      <p:pic>
        <p:nvPicPr>
          <p:cNvPr id="8" name="Picture 7"/>
          <p:cNvPicPr>
            <a:picLocks noChangeAspect="1"/>
          </p:cNvPicPr>
          <p:nvPr/>
        </p:nvPicPr>
        <p:blipFill>
          <a:blip r:embed="rId3"/>
          <a:stretch>
            <a:fillRect/>
          </a:stretch>
        </p:blipFill>
        <p:spPr>
          <a:xfrm>
            <a:off x="691532" y="661035"/>
            <a:ext cx="1257574" cy="1574049"/>
          </a:xfrm>
          <a:prstGeom prst="rect">
            <a:avLst/>
          </a:prstGeom>
        </p:spPr>
      </p:pic>
      <p:sp>
        <p:nvSpPr>
          <p:cNvPr id="9" name="Text Box 0"/>
          <p:cNvSpPr txBox="1"/>
          <p:nvPr/>
        </p:nvSpPr>
        <p:spPr>
          <a:xfrm>
            <a:off x="2057400" y="600075"/>
            <a:ext cx="8608293" cy="76944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sz="2000" b="1" kern="0" dirty="0" err="1">
                <a:solidFill>
                  <a:srgbClr val="002060"/>
                </a:solidFill>
                <a:latin typeface="Arimo" panose="020B0604020202020204" charset="0"/>
                <a:ea typeface="Arimo" panose="020B0604020202020204" charset="0"/>
                <a:cs typeface="Arimo" panose="020B0604020202020204" charset="0"/>
              </a:rPr>
              <a:t>TRƯỜNG</a:t>
            </a:r>
            <a:r>
              <a:rPr lang="en-US" sz="2000" b="1" kern="0" dirty="0">
                <a:solidFill>
                  <a:srgbClr val="002060"/>
                </a:solidFill>
                <a:latin typeface="Arimo" panose="020B0604020202020204" charset="0"/>
                <a:ea typeface="Arimo" panose="020B0604020202020204" charset="0"/>
                <a:cs typeface="Arimo" panose="020B0604020202020204" charset="0"/>
              </a:rPr>
              <a:t> </a:t>
            </a:r>
            <a:r>
              <a:rPr lang="en-US" sz="2000" b="1" kern="0" dirty="0" err="1">
                <a:solidFill>
                  <a:srgbClr val="002060"/>
                </a:solidFill>
                <a:latin typeface="Arimo" panose="020B0604020202020204" charset="0"/>
                <a:ea typeface="Arimo" panose="020B0604020202020204" charset="0"/>
                <a:cs typeface="Arimo" panose="020B0604020202020204" charset="0"/>
              </a:rPr>
              <a:t>ĐẠI</a:t>
            </a:r>
            <a:r>
              <a:rPr lang="en-US" sz="2000" b="1" kern="0" dirty="0">
                <a:solidFill>
                  <a:srgbClr val="002060"/>
                </a:solidFill>
                <a:latin typeface="Arimo" panose="020B0604020202020204" charset="0"/>
                <a:ea typeface="Arimo" panose="020B0604020202020204" charset="0"/>
                <a:cs typeface="Arimo" panose="020B0604020202020204" charset="0"/>
              </a:rPr>
              <a:t> </a:t>
            </a:r>
            <a:r>
              <a:rPr lang="en-US" sz="2000" b="1" kern="0" dirty="0" err="1">
                <a:solidFill>
                  <a:srgbClr val="002060"/>
                </a:solidFill>
                <a:latin typeface="Arimo" panose="020B0604020202020204" charset="0"/>
                <a:ea typeface="Arimo" panose="020B0604020202020204" charset="0"/>
                <a:cs typeface="Arimo" panose="020B0604020202020204" charset="0"/>
              </a:rPr>
              <a:t>HỌC</a:t>
            </a:r>
            <a:endParaRPr lang="en-US" sz="2000" b="1" kern="0" dirty="0">
              <a:solidFill>
                <a:srgbClr val="002060"/>
              </a:solidFill>
              <a:latin typeface="Arimo" panose="020B0604020202020204" charset="0"/>
              <a:ea typeface="Arimo" panose="020B0604020202020204" charset="0"/>
              <a:cs typeface="Arimo" panose="020B0604020202020204"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a:ln>
                  <a:noFill/>
                </a:ln>
                <a:solidFill>
                  <a:srgbClr val="002060"/>
                </a:solidFill>
                <a:effectLst/>
                <a:uLnTx/>
                <a:uFillTx/>
                <a:latin typeface="Arimo" panose="020B0604020202020204" charset="0"/>
                <a:ea typeface="Arimo" panose="020B0604020202020204" charset="0"/>
                <a:cs typeface="Arimo" panose="020B0604020202020204" charset="0"/>
              </a:rPr>
              <a:t>SƯ</a:t>
            </a:r>
            <a:r>
              <a:rPr kumimoji="0" lang="en-US" sz="2400" b="1" i="0" u="none" strike="noStrike" kern="0" cap="none" spc="0" normalizeH="0" noProof="0" dirty="0">
                <a:ln>
                  <a:noFill/>
                </a:ln>
                <a:solidFill>
                  <a:srgbClr val="002060"/>
                </a:solidFill>
                <a:effectLst/>
                <a:uLnTx/>
                <a:uFillTx/>
                <a:latin typeface="Arimo" panose="020B0604020202020204" charset="0"/>
                <a:ea typeface="Arimo" panose="020B0604020202020204" charset="0"/>
                <a:cs typeface="Arimo" panose="020B0604020202020204" charset="0"/>
              </a:rPr>
              <a:t> </a:t>
            </a:r>
            <a:r>
              <a:rPr kumimoji="0" lang="en-US" sz="2400" b="1" i="0" u="none" strike="noStrike" kern="0" cap="none" spc="0" normalizeH="0" noProof="0" dirty="0" err="1">
                <a:ln>
                  <a:noFill/>
                </a:ln>
                <a:solidFill>
                  <a:srgbClr val="002060"/>
                </a:solidFill>
                <a:effectLst/>
                <a:uLnTx/>
                <a:uFillTx/>
                <a:latin typeface="Arimo" panose="020B0604020202020204" charset="0"/>
                <a:ea typeface="Arimo" panose="020B0604020202020204" charset="0"/>
                <a:cs typeface="Arimo" panose="020B0604020202020204" charset="0"/>
              </a:rPr>
              <a:t>PHẠM</a:t>
            </a:r>
            <a:r>
              <a:rPr kumimoji="0" lang="en-US" sz="2400" b="1" i="0" u="none" strike="noStrike" kern="0" cap="none" spc="0" normalizeH="0" noProof="0" dirty="0">
                <a:ln>
                  <a:noFill/>
                </a:ln>
                <a:solidFill>
                  <a:srgbClr val="002060"/>
                </a:solidFill>
                <a:effectLst/>
                <a:uLnTx/>
                <a:uFillTx/>
                <a:latin typeface="Arimo" panose="020B0604020202020204" charset="0"/>
                <a:ea typeface="Arimo" panose="020B0604020202020204" charset="0"/>
                <a:cs typeface="Arimo" panose="020B0604020202020204" charset="0"/>
              </a:rPr>
              <a:t> </a:t>
            </a:r>
            <a:r>
              <a:rPr kumimoji="0" lang="en-US" sz="2400" b="1" i="0" u="none" strike="noStrike" kern="0" cap="none" spc="0" normalizeH="0" noProof="0" dirty="0" err="1">
                <a:ln>
                  <a:noFill/>
                </a:ln>
                <a:solidFill>
                  <a:srgbClr val="002060"/>
                </a:solidFill>
                <a:effectLst/>
                <a:uLnTx/>
                <a:uFillTx/>
                <a:latin typeface="Arimo" panose="020B0604020202020204" charset="0"/>
                <a:ea typeface="Arimo" panose="020B0604020202020204" charset="0"/>
                <a:cs typeface="Arimo" panose="020B0604020202020204" charset="0"/>
              </a:rPr>
              <a:t>KỸ</a:t>
            </a:r>
            <a:r>
              <a:rPr kumimoji="0" lang="en-US" sz="2400" b="1" i="0" u="none" strike="noStrike" kern="0" cap="none" spc="0" normalizeH="0" noProof="0" dirty="0">
                <a:ln>
                  <a:noFill/>
                </a:ln>
                <a:solidFill>
                  <a:srgbClr val="002060"/>
                </a:solidFill>
                <a:effectLst/>
                <a:uLnTx/>
                <a:uFillTx/>
                <a:latin typeface="Arimo" panose="020B0604020202020204" charset="0"/>
                <a:ea typeface="Arimo" panose="020B0604020202020204" charset="0"/>
                <a:cs typeface="Arimo" panose="020B0604020202020204" charset="0"/>
              </a:rPr>
              <a:t> </a:t>
            </a:r>
            <a:r>
              <a:rPr kumimoji="0" lang="en-US" sz="2400" b="1" i="0" u="none" strike="noStrike" kern="0" cap="none" spc="0" normalizeH="0" noProof="0" dirty="0" err="1">
                <a:ln>
                  <a:noFill/>
                </a:ln>
                <a:solidFill>
                  <a:srgbClr val="002060"/>
                </a:solidFill>
                <a:effectLst/>
                <a:uLnTx/>
                <a:uFillTx/>
                <a:latin typeface="Arimo" panose="020B0604020202020204" charset="0"/>
                <a:ea typeface="Arimo" panose="020B0604020202020204" charset="0"/>
                <a:cs typeface="Arimo" panose="020B0604020202020204" charset="0"/>
              </a:rPr>
              <a:t>THUẬT</a:t>
            </a:r>
            <a:r>
              <a:rPr kumimoji="0" lang="en-US" sz="2400" b="1" i="0" u="none" strike="noStrike" kern="0" cap="none" spc="0" normalizeH="0" noProof="0" dirty="0">
                <a:ln>
                  <a:noFill/>
                </a:ln>
                <a:solidFill>
                  <a:srgbClr val="002060"/>
                </a:solidFill>
                <a:effectLst/>
                <a:uLnTx/>
                <a:uFillTx/>
                <a:latin typeface="Arimo" panose="020B0604020202020204" charset="0"/>
                <a:ea typeface="Arimo" panose="020B0604020202020204" charset="0"/>
                <a:cs typeface="Arimo" panose="020B0604020202020204" charset="0"/>
              </a:rPr>
              <a:t> </a:t>
            </a:r>
            <a:r>
              <a:rPr kumimoji="0" lang="en-US" sz="2400" b="1" i="0" u="none" strike="noStrike" kern="0" cap="none" spc="0" normalizeH="0" noProof="0" dirty="0" err="1">
                <a:ln>
                  <a:noFill/>
                </a:ln>
                <a:solidFill>
                  <a:srgbClr val="002060"/>
                </a:solidFill>
                <a:effectLst/>
                <a:uLnTx/>
                <a:uFillTx/>
                <a:latin typeface="Arimo" panose="020B0604020202020204" charset="0"/>
                <a:ea typeface="Arimo" panose="020B0604020202020204" charset="0"/>
                <a:cs typeface="Arimo" panose="020B0604020202020204" charset="0"/>
              </a:rPr>
              <a:t>THÀNH</a:t>
            </a:r>
            <a:r>
              <a:rPr kumimoji="0" lang="en-US" sz="2400" b="1" i="0" u="none" strike="noStrike" kern="0" cap="none" spc="0" normalizeH="0" noProof="0" dirty="0">
                <a:ln>
                  <a:noFill/>
                </a:ln>
                <a:solidFill>
                  <a:srgbClr val="002060"/>
                </a:solidFill>
                <a:effectLst/>
                <a:uLnTx/>
                <a:uFillTx/>
                <a:latin typeface="Arimo" panose="020B0604020202020204" charset="0"/>
                <a:ea typeface="Arimo" panose="020B0604020202020204" charset="0"/>
                <a:cs typeface="Arimo" panose="020B0604020202020204" charset="0"/>
              </a:rPr>
              <a:t> </a:t>
            </a:r>
            <a:r>
              <a:rPr kumimoji="0" lang="en-US" sz="2400" b="1" i="0" u="none" strike="noStrike" kern="0" cap="none" spc="0" normalizeH="0" noProof="0" dirty="0" err="1">
                <a:ln>
                  <a:noFill/>
                </a:ln>
                <a:solidFill>
                  <a:srgbClr val="002060"/>
                </a:solidFill>
                <a:effectLst/>
                <a:uLnTx/>
                <a:uFillTx/>
                <a:latin typeface="Arimo" panose="020B0604020202020204" charset="0"/>
                <a:ea typeface="Arimo" panose="020B0604020202020204" charset="0"/>
                <a:cs typeface="Arimo" panose="020B0604020202020204" charset="0"/>
              </a:rPr>
              <a:t>PHỐ</a:t>
            </a:r>
            <a:r>
              <a:rPr kumimoji="0" lang="en-US" sz="2400" b="1" i="0" u="none" strike="noStrike" kern="0" cap="none" spc="0" normalizeH="0" noProof="0" dirty="0">
                <a:ln>
                  <a:noFill/>
                </a:ln>
                <a:solidFill>
                  <a:srgbClr val="002060"/>
                </a:solidFill>
                <a:effectLst/>
                <a:uLnTx/>
                <a:uFillTx/>
                <a:latin typeface="Arimo" panose="020B0604020202020204" charset="0"/>
                <a:ea typeface="Arimo" panose="020B0604020202020204" charset="0"/>
                <a:cs typeface="Arimo" panose="020B0604020202020204" charset="0"/>
              </a:rPr>
              <a:t> </a:t>
            </a:r>
            <a:r>
              <a:rPr kumimoji="0" lang="en-US" sz="2400" b="1" i="0" u="none" strike="noStrike" kern="0" cap="none" spc="0" normalizeH="0" noProof="0" dirty="0" err="1">
                <a:ln>
                  <a:noFill/>
                </a:ln>
                <a:solidFill>
                  <a:srgbClr val="002060"/>
                </a:solidFill>
                <a:effectLst/>
                <a:uLnTx/>
                <a:uFillTx/>
                <a:latin typeface="Arimo" panose="020B0604020202020204" charset="0"/>
                <a:ea typeface="Arimo" panose="020B0604020202020204" charset="0"/>
                <a:cs typeface="Arimo" panose="020B0604020202020204" charset="0"/>
              </a:rPr>
              <a:t>HỒ</a:t>
            </a:r>
            <a:r>
              <a:rPr kumimoji="0" lang="en-US" sz="2400" b="1" i="0" u="none" strike="noStrike" kern="0" cap="none" spc="0" normalizeH="0" noProof="0" dirty="0">
                <a:ln>
                  <a:noFill/>
                </a:ln>
                <a:solidFill>
                  <a:srgbClr val="002060"/>
                </a:solidFill>
                <a:effectLst/>
                <a:uLnTx/>
                <a:uFillTx/>
                <a:latin typeface="Arimo" panose="020B0604020202020204" charset="0"/>
                <a:ea typeface="Arimo" panose="020B0604020202020204" charset="0"/>
                <a:cs typeface="Arimo" panose="020B0604020202020204" charset="0"/>
              </a:rPr>
              <a:t> </a:t>
            </a:r>
            <a:r>
              <a:rPr kumimoji="0" lang="en-US" sz="2400" b="1" i="0" u="none" strike="noStrike" kern="0" cap="none" spc="0" normalizeH="0" noProof="0" dirty="0" err="1">
                <a:ln>
                  <a:noFill/>
                </a:ln>
                <a:solidFill>
                  <a:srgbClr val="002060"/>
                </a:solidFill>
                <a:effectLst/>
                <a:uLnTx/>
                <a:uFillTx/>
                <a:latin typeface="Arimo" panose="020B0604020202020204" charset="0"/>
                <a:ea typeface="Arimo" panose="020B0604020202020204" charset="0"/>
                <a:cs typeface="Arimo" panose="020B0604020202020204" charset="0"/>
              </a:rPr>
              <a:t>CHÍ</a:t>
            </a:r>
            <a:r>
              <a:rPr kumimoji="0" lang="en-US" sz="2400" b="1" i="0" u="none" strike="noStrike" kern="0" cap="none" spc="0" normalizeH="0" noProof="0" dirty="0">
                <a:ln>
                  <a:noFill/>
                </a:ln>
                <a:solidFill>
                  <a:srgbClr val="002060"/>
                </a:solidFill>
                <a:effectLst/>
                <a:uLnTx/>
                <a:uFillTx/>
                <a:latin typeface="Arimo" panose="020B0604020202020204" charset="0"/>
                <a:ea typeface="Arimo" panose="020B0604020202020204" charset="0"/>
                <a:cs typeface="Arimo" panose="020B0604020202020204" charset="0"/>
              </a:rPr>
              <a:t> MINH</a:t>
            </a:r>
            <a:endParaRPr kumimoji="0" lang="en-US" sz="2400" b="1" i="0" u="none" strike="noStrike" kern="0" cap="none" spc="0" normalizeH="0" baseline="0" noProof="0" dirty="0">
              <a:ln>
                <a:noFill/>
              </a:ln>
              <a:solidFill>
                <a:srgbClr val="002060"/>
              </a:solidFill>
              <a:effectLst/>
              <a:uLnTx/>
              <a:uFillTx/>
              <a:latin typeface="Arimo" panose="020B0604020202020204" charset="0"/>
              <a:ea typeface="Arimo" panose="020B0604020202020204" charset="0"/>
              <a:cs typeface="Arimo" panose="020B0604020202020204" charset="0"/>
            </a:endParaRPr>
          </a:p>
        </p:txBody>
      </p:sp>
      <p:cxnSp>
        <p:nvCxnSpPr>
          <p:cNvPr id="11" name="Straight Connector 10"/>
          <p:cNvCxnSpPr/>
          <p:nvPr/>
        </p:nvCxnSpPr>
        <p:spPr>
          <a:xfrm flipV="1">
            <a:off x="2139964" y="1402536"/>
            <a:ext cx="7064052" cy="1352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 Box 0"/>
          <p:cNvSpPr txBox="1"/>
          <p:nvPr/>
        </p:nvSpPr>
        <p:spPr>
          <a:xfrm>
            <a:off x="2057400" y="1473290"/>
            <a:ext cx="5612133" cy="400110"/>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3D85C6">
                    <a:lumMod val="75000"/>
                  </a:srgbClr>
                </a:solidFill>
                <a:effectLst/>
                <a:uLnTx/>
                <a:uFillTx/>
                <a:latin typeface="Arimo" panose="020B0604020202020204" charset="0"/>
                <a:ea typeface="Arimo" panose="020B0604020202020204" charset="0"/>
                <a:cs typeface="Arimo" panose="020B0604020202020204" charset="0"/>
              </a:rPr>
              <a:t>KHOA</a:t>
            </a:r>
            <a:r>
              <a:rPr kumimoji="0" lang="en-US" sz="2000" b="1" i="0" u="none" strike="noStrike" kern="0" cap="none" spc="0" normalizeH="0" baseline="0" noProof="0" dirty="0">
                <a:ln>
                  <a:noFill/>
                </a:ln>
                <a:solidFill>
                  <a:srgbClr val="3D85C6">
                    <a:lumMod val="75000"/>
                  </a:srgbClr>
                </a:solidFill>
                <a:effectLst/>
                <a:uLnTx/>
                <a:uFillTx/>
                <a:latin typeface="Arimo" panose="020B0604020202020204" charset="0"/>
                <a:ea typeface="Arimo" panose="020B0604020202020204" charset="0"/>
                <a:cs typeface="Arimo" panose="020B0604020202020204" charset="0"/>
              </a:rPr>
              <a:t> </a:t>
            </a:r>
            <a:r>
              <a:rPr kumimoji="0" lang="en-US" sz="2000" b="1" i="0" u="none" strike="noStrike" kern="0" cap="none" spc="0" normalizeH="0" baseline="0" noProof="0" dirty="0" err="1">
                <a:ln>
                  <a:noFill/>
                </a:ln>
                <a:solidFill>
                  <a:srgbClr val="3D85C6">
                    <a:lumMod val="75000"/>
                  </a:srgbClr>
                </a:solidFill>
                <a:effectLst/>
                <a:uLnTx/>
                <a:uFillTx/>
                <a:latin typeface="Arimo" panose="020B0604020202020204" charset="0"/>
                <a:ea typeface="Arimo" panose="020B0604020202020204" charset="0"/>
                <a:cs typeface="Arimo" panose="020B0604020202020204" charset="0"/>
              </a:rPr>
              <a:t>LÝ</a:t>
            </a:r>
            <a:r>
              <a:rPr kumimoji="0" lang="en-US" sz="2000" b="1" i="0" u="none" strike="noStrike" kern="0" cap="none" spc="0" normalizeH="0" noProof="0" dirty="0">
                <a:ln>
                  <a:noFill/>
                </a:ln>
                <a:solidFill>
                  <a:srgbClr val="3D85C6">
                    <a:lumMod val="75000"/>
                  </a:srgbClr>
                </a:solidFill>
                <a:effectLst/>
                <a:uLnTx/>
                <a:uFillTx/>
                <a:latin typeface="Arimo" panose="020B0604020202020204" charset="0"/>
                <a:ea typeface="Arimo" panose="020B0604020202020204" charset="0"/>
                <a:cs typeface="Arimo" panose="020B0604020202020204" charset="0"/>
              </a:rPr>
              <a:t> </a:t>
            </a:r>
            <a:r>
              <a:rPr kumimoji="0" lang="en-US" sz="2000" b="1" i="0" u="none" strike="noStrike" kern="0" cap="none" spc="0" normalizeH="0" noProof="0" dirty="0" err="1">
                <a:ln>
                  <a:noFill/>
                </a:ln>
                <a:solidFill>
                  <a:srgbClr val="3D85C6">
                    <a:lumMod val="75000"/>
                  </a:srgbClr>
                </a:solidFill>
                <a:effectLst/>
                <a:uLnTx/>
                <a:uFillTx/>
                <a:latin typeface="Arimo" panose="020B0604020202020204" charset="0"/>
                <a:ea typeface="Arimo" panose="020B0604020202020204" charset="0"/>
                <a:cs typeface="Arimo" panose="020B0604020202020204" charset="0"/>
              </a:rPr>
              <a:t>LUẬN</a:t>
            </a:r>
            <a:r>
              <a:rPr kumimoji="0" lang="en-US" sz="2000" b="1" i="0" u="none" strike="noStrike" kern="0" cap="none" spc="0" normalizeH="0" noProof="0" dirty="0">
                <a:ln>
                  <a:noFill/>
                </a:ln>
                <a:solidFill>
                  <a:srgbClr val="3D85C6">
                    <a:lumMod val="75000"/>
                  </a:srgbClr>
                </a:solidFill>
                <a:effectLst/>
                <a:uLnTx/>
                <a:uFillTx/>
                <a:latin typeface="Arimo" panose="020B0604020202020204" charset="0"/>
                <a:ea typeface="Arimo" panose="020B0604020202020204" charset="0"/>
                <a:cs typeface="Arimo" panose="020B0604020202020204" charset="0"/>
              </a:rPr>
              <a:t> </a:t>
            </a:r>
            <a:r>
              <a:rPr kumimoji="0" lang="en-US" sz="2000" b="1" i="0" u="none" strike="noStrike" kern="0" cap="none" spc="0" normalizeH="0" noProof="0" dirty="0" err="1">
                <a:ln>
                  <a:noFill/>
                </a:ln>
                <a:solidFill>
                  <a:srgbClr val="3D85C6">
                    <a:lumMod val="75000"/>
                  </a:srgbClr>
                </a:solidFill>
                <a:effectLst/>
                <a:uLnTx/>
                <a:uFillTx/>
                <a:latin typeface="Arimo" panose="020B0604020202020204" charset="0"/>
                <a:ea typeface="Arimo" panose="020B0604020202020204" charset="0"/>
                <a:cs typeface="Arimo" panose="020B0604020202020204" charset="0"/>
              </a:rPr>
              <a:t>CHÍNH</a:t>
            </a:r>
            <a:r>
              <a:rPr kumimoji="0" lang="en-US" sz="2000" b="1" i="0" u="none" strike="noStrike" kern="0" cap="none" spc="0" normalizeH="0" noProof="0" dirty="0">
                <a:ln>
                  <a:noFill/>
                </a:ln>
                <a:solidFill>
                  <a:srgbClr val="3D85C6">
                    <a:lumMod val="75000"/>
                  </a:srgbClr>
                </a:solidFill>
                <a:effectLst/>
                <a:uLnTx/>
                <a:uFillTx/>
                <a:latin typeface="Arimo" panose="020B0604020202020204" charset="0"/>
                <a:ea typeface="Arimo" panose="020B0604020202020204" charset="0"/>
                <a:cs typeface="Arimo" panose="020B0604020202020204" charset="0"/>
              </a:rPr>
              <a:t> </a:t>
            </a:r>
            <a:r>
              <a:rPr kumimoji="0" lang="en-US" sz="2000" b="1" i="0" u="none" strike="noStrike" kern="0" cap="none" spc="0" normalizeH="0" noProof="0" dirty="0" err="1">
                <a:ln>
                  <a:noFill/>
                </a:ln>
                <a:solidFill>
                  <a:srgbClr val="3D85C6">
                    <a:lumMod val="75000"/>
                  </a:srgbClr>
                </a:solidFill>
                <a:effectLst/>
                <a:uLnTx/>
                <a:uFillTx/>
                <a:latin typeface="Arimo" panose="020B0604020202020204" charset="0"/>
                <a:ea typeface="Arimo" panose="020B0604020202020204" charset="0"/>
                <a:cs typeface="Arimo" panose="020B0604020202020204" charset="0"/>
              </a:rPr>
              <a:t>TRỊ</a:t>
            </a:r>
            <a:endParaRPr kumimoji="0" lang="en-US" sz="2000" b="1" i="0" u="none" strike="noStrike" kern="0" cap="none" spc="0" normalizeH="0" baseline="0" noProof="0" dirty="0">
              <a:ln>
                <a:noFill/>
              </a:ln>
              <a:solidFill>
                <a:srgbClr val="3D85C6">
                  <a:lumMod val="75000"/>
                </a:srgbClr>
              </a:solidFill>
              <a:effectLst/>
              <a:uLnTx/>
              <a:uFillTx/>
              <a:latin typeface="Arimo" panose="020B0604020202020204" charset="0"/>
              <a:ea typeface="Arimo" panose="020B0604020202020204" charset="0"/>
              <a:cs typeface="Arim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2" presetClass="entr" presetSubtype="8" fill="hold" grpId="0" nodeType="withEffect">
                                  <p:stCondLst>
                                    <p:cond delay="100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0-#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grpSp>
        <p:nvGrpSpPr>
          <p:cNvPr id="2" name="Group 2"/>
          <p:cNvGrpSpPr/>
          <p:nvPr/>
        </p:nvGrpSpPr>
        <p:grpSpPr>
          <a:xfrm>
            <a:off x="0" y="7872141"/>
            <a:ext cx="8479672" cy="1508522"/>
            <a:chOff x="0" y="0"/>
            <a:chExt cx="11306229" cy="2011363"/>
          </a:xfrm>
        </p:grpSpPr>
        <p:sp>
          <p:nvSpPr>
            <p:cNvPr id="3" name="TextBox 3"/>
            <p:cNvSpPr txBox="1"/>
            <p:nvPr/>
          </p:nvSpPr>
          <p:spPr>
            <a:xfrm>
              <a:off x="2413000" y="0"/>
              <a:ext cx="8893229" cy="1452563"/>
            </a:xfrm>
            <a:prstGeom prst="rect">
              <a:avLst/>
            </a:prstGeom>
          </p:spPr>
          <p:txBody>
            <a:bodyPr lIns="0" tIns="0" rIns="0" bIns="0" rtlCol="0" anchor="t">
              <a:spAutoFit/>
            </a:bodyPr>
            <a:lstStyle/>
            <a:p>
              <a:pPr algn="l">
                <a:lnSpc>
                  <a:spcPts val="8640"/>
                </a:lnSpc>
              </a:pPr>
              <a:endParaRPr/>
            </a:p>
          </p:txBody>
        </p:sp>
        <p:sp>
          <p:nvSpPr>
            <p:cNvPr id="4" name="AutoShape 4"/>
            <p:cNvSpPr/>
            <p:nvPr/>
          </p:nvSpPr>
          <p:spPr>
            <a:xfrm>
              <a:off x="0" y="1909763"/>
              <a:ext cx="4826000" cy="101600"/>
            </a:xfrm>
            <a:prstGeom prst="rect">
              <a:avLst/>
            </a:prstGeom>
            <a:solidFill>
              <a:srgbClr val="1D1B1E"/>
            </a:solidFill>
          </p:spPr>
        </p:sp>
      </p:grpSp>
      <p:sp>
        <p:nvSpPr>
          <p:cNvPr id="5" name="AutoShape 5"/>
          <p:cNvSpPr/>
          <p:nvPr/>
        </p:nvSpPr>
        <p:spPr>
          <a:xfrm>
            <a:off x="16144875" y="1028700"/>
            <a:ext cx="2381250" cy="76200"/>
          </a:xfrm>
          <a:prstGeom prst="rect">
            <a:avLst/>
          </a:prstGeom>
          <a:solidFill>
            <a:srgbClr val="1D1B1E"/>
          </a:solidFill>
        </p:spPr>
      </p:sp>
      <p:sp>
        <p:nvSpPr>
          <p:cNvPr id="7" name="TextBox 7"/>
          <p:cNvSpPr txBox="1"/>
          <p:nvPr/>
        </p:nvSpPr>
        <p:spPr>
          <a:xfrm>
            <a:off x="1816598" y="2652667"/>
            <a:ext cx="3144496" cy="1094915"/>
          </a:xfrm>
          <a:prstGeom prst="rect">
            <a:avLst/>
          </a:prstGeom>
        </p:spPr>
        <p:txBody>
          <a:bodyPr lIns="0" tIns="0" rIns="0" bIns="0" rtlCol="0" anchor="t">
            <a:spAutoFit/>
          </a:bodyPr>
          <a:lstStyle/>
          <a:p>
            <a:pPr>
              <a:lnSpc>
                <a:spcPct val="125000"/>
              </a:lnSpc>
            </a:pPr>
            <a:r>
              <a:rPr lang="vi-VN" sz="3000" spc="-42">
                <a:solidFill>
                  <a:srgbClr val="000000"/>
                </a:solidFill>
                <a:latin typeface="Arimo"/>
              </a:rPr>
              <a:t>Suy đồi đạo đức con người</a:t>
            </a:r>
            <a:endParaRPr lang="en-US" sz="3000" spc="-42">
              <a:solidFill>
                <a:srgbClr val="000000"/>
              </a:solidFill>
              <a:latin typeface="Arimo"/>
            </a:endParaRPr>
          </a:p>
        </p:txBody>
      </p:sp>
      <p:sp>
        <p:nvSpPr>
          <p:cNvPr id="15" name="Oval 14">
            <a:extLst>
              <a:ext uri="{FF2B5EF4-FFF2-40B4-BE49-F238E27FC236}">
                <a16:creationId xmlns:a16="http://schemas.microsoft.com/office/drawing/2014/main" id="{F5DBC6F3-5F7D-4BA6-B3D1-87CBB6E99AE9}"/>
              </a:ext>
            </a:extLst>
          </p:cNvPr>
          <p:cNvSpPr/>
          <p:nvPr/>
        </p:nvSpPr>
        <p:spPr>
          <a:xfrm>
            <a:off x="6269784" y="2112141"/>
            <a:ext cx="5760000" cy="5760000"/>
          </a:xfrm>
          <a:prstGeom prst="ellipse">
            <a:avLst/>
          </a:prstGeom>
          <a:solidFill>
            <a:srgbClr val="B05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A85B212-BA6E-4719-BA88-9811A828CAF0}"/>
              </a:ext>
            </a:extLst>
          </p:cNvPr>
          <p:cNvSpPr/>
          <p:nvPr/>
        </p:nvSpPr>
        <p:spPr>
          <a:xfrm>
            <a:off x="6449784" y="2292141"/>
            <a:ext cx="5400000" cy="5400000"/>
          </a:xfrm>
          <a:prstGeom prst="ellipse">
            <a:avLst/>
          </a:prstGeom>
          <a:solidFill>
            <a:srgbClr val="D79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F2AC3D3-B322-43C3-BB29-EBEE3495B4A8}"/>
              </a:ext>
            </a:extLst>
          </p:cNvPr>
          <p:cNvSpPr/>
          <p:nvPr/>
        </p:nvSpPr>
        <p:spPr>
          <a:xfrm>
            <a:off x="6624000" y="2472141"/>
            <a:ext cx="5040000" cy="5040000"/>
          </a:xfrm>
          <a:prstGeom prst="ellipse">
            <a:avLst/>
          </a:prstGeom>
          <a:solidFill>
            <a:srgbClr val="FFE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FA2302-8309-4D0D-AB6D-7D3332FD4C47}"/>
              </a:ext>
            </a:extLst>
          </p:cNvPr>
          <p:cNvSpPr/>
          <p:nvPr/>
        </p:nvSpPr>
        <p:spPr>
          <a:xfrm>
            <a:off x="6804000" y="2652667"/>
            <a:ext cx="4680000" cy="4680000"/>
          </a:xfrm>
          <a:prstGeom prst="ellipse">
            <a:avLst/>
          </a:prstGeom>
          <a:solidFill>
            <a:srgbClr val="EFE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p:cNvSpPr txBox="1"/>
          <p:nvPr/>
        </p:nvSpPr>
        <p:spPr>
          <a:xfrm>
            <a:off x="6997710" y="3810632"/>
            <a:ext cx="4292580" cy="2558393"/>
          </a:xfrm>
          <a:prstGeom prst="rect">
            <a:avLst/>
          </a:prstGeom>
        </p:spPr>
        <p:txBody>
          <a:bodyPr wrap="square" lIns="0" tIns="0" rIns="0" bIns="0" rtlCol="0" anchor="t">
            <a:spAutoFit/>
          </a:bodyPr>
          <a:lstStyle/>
          <a:p>
            <a:pPr algn="ctr">
              <a:lnSpc>
                <a:spcPts val="6599"/>
              </a:lnSpc>
              <a:spcBef>
                <a:spcPct val="0"/>
              </a:spcBef>
            </a:pPr>
            <a:r>
              <a:rPr lang="en-US" sz="6000" spc="-54">
                <a:solidFill>
                  <a:srgbClr val="6C5336"/>
                </a:solidFill>
                <a:latin typeface="Alegreya Medium Italics" panose="020B0604020202020204" charset="0"/>
              </a:rPr>
              <a:t>III. Hậu quả của tội phạm công nghệ cao</a:t>
            </a:r>
          </a:p>
        </p:txBody>
      </p:sp>
      <p:pic>
        <p:nvPicPr>
          <p:cNvPr id="20" name="Picture 5">
            <a:extLst>
              <a:ext uri="{FF2B5EF4-FFF2-40B4-BE49-F238E27FC236}">
                <a16:creationId xmlns:a16="http://schemas.microsoft.com/office/drawing/2014/main" id="{7B76E27A-5CCC-4CC7-A856-2DACD1A446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94828" y="2628162"/>
            <a:ext cx="502223" cy="522312"/>
          </a:xfrm>
          <a:prstGeom prst="rect">
            <a:avLst/>
          </a:prstGeom>
        </p:spPr>
      </p:pic>
      <p:sp>
        <p:nvSpPr>
          <p:cNvPr id="19" name="TextBox 7">
            <a:extLst>
              <a:ext uri="{FF2B5EF4-FFF2-40B4-BE49-F238E27FC236}">
                <a16:creationId xmlns:a16="http://schemas.microsoft.com/office/drawing/2014/main" id="{7CC93CD1-D369-DA65-F261-709CA9F8BF07}"/>
              </a:ext>
            </a:extLst>
          </p:cNvPr>
          <p:cNvSpPr txBox="1"/>
          <p:nvPr/>
        </p:nvSpPr>
        <p:spPr>
          <a:xfrm>
            <a:off x="1816598" y="4429573"/>
            <a:ext cx="3144496" cy="1671996"/>
          </a:xfrm>
          <a:prstGeom prst="rect">
            <a:avLst/>
          </a:prstGeom>
        </p:spPr>
        <p:txBody>
          <a:bodyPr lIns="0" tIns="0" rIns="0" bIns="0" rtlCol="0" anchor="t">
            <a:spAutoFit/>
          </a:bodyPr>
          <a:lstStyle/>
          <a:p>
            <a:pPr>
              <a:lnSpc>
                <a:spcPct val="125000"/>
              </a:lnSpc>
            </a:pPr>
            <a:r>
              <a:rPr lang="vi-VN" sz="3000" spc="-42">
                <a:solidFill>
                  <a:srgbClr val="000000"/>
                </a:solidFill>
                <a:latin typeface="Arimo"/>
              </a:rPr>
              <a:t>Gia đình chịu ảnh hưởng vì lỗi lầm của mình</a:t>
            </a:r>
            <a:endParaRPr lang="en-US" sz="3000" spc="-42">
              <a:solidFill>
                <a:srgbClr val="000000"/>
              </a:solidFill>
              <a:latin typeface="Arimo"/>
            </a:endParaRPr>
          </a:p>
        </p:txBody>
      </p:sp>
      <p:pic>
        <p:nvPicPr>
          <p:cNvPr id="23" name="Picture 5">
            <a:extLst>
              <a:ext uri="{FF2B5EF4-FFF2-40B4-BE49-F238E27FC236}">
                <a16:creationId xmlns:a16="http://schemas.microsoft.com/office/drawing/2014/main" id="{3A25274E-68DA-694D-261D-42E98A4544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94828" y="4405068"/>
            <a:ext cx="502223" cy="522312"/>
          </a:xfrm>
          <a:prstGeom prst="rect">
            <a:avLst/>
          </a:prstGeom>
        </p:spPr>
      </p:pic>
      <p:sp>
        <p:nvSpPr>
          <p:cNvPr id="24" name="TextBox 7">
            <a:extLst>
              <a:ext uri="{FF2B5EF4-FFF2-40B4-BE49-F238E27FC236}">
                <a16:creationId xmlns:a16="http://schemas.microsoft.com/office/drawing/2014/main" id="{B40A477E-AF06-61F5-65BA-382A91220DD5}"/>
              </a:ext>
            </a:extLst>
          </p:cNvPr>
          <p:cNvSpPr txBox="1"/>
          <p:nvPr/>
        </p:nvSpPr>
        <p:spPr>
          <a:xfrm>
            <a:off x="1824619" y="6727575"/>
            <a:ext cx="3144496" cy="1094915"/>
          </a:xfrm>
          <a:prstGeom prst="rect">
            <a:avLst/>
          </a:prstGeom>
        </p:spPr>
        <p:txBody>
          <a:bodyPr lIns="0" tIns="0" rIns="0" bIns="0" rtlCol="0" anchor="t">
            <a:spAutoFit/>
          </a:bodyPr>
          <a:lstStyle/>
          <a:p>
            <a:pPr>
              <a:lnSpc>
                <a:spcPct val="125000"/>
              </a:lnSpc>
            </a:pPr>
            <a:r>
              <a:rPr lang="vi-VN" sz="3000" spc="-42">
                <a:solidFill>
                  <a:srgbClr val="000000"/>
                </a:solidFill>
                <a:latin typeface="Arimo"/>
              </a:rPr>
              <a:t>Bị người khác coi thường, xa lánh</a:t>
            </a:r>
            <a:endParaRPr lang="en-US" sz="3000" spc="-42">
              <a:solidFill>
                <a:srgbClr val="000000"/>
              </a:solidFill>
              <a:latin typeface="Arimo"/>
            </a:endParaRPr>
          </a:p>
        </p:txBody>
      </p:sp>
      <p:pic>
        <p:nvPicPr>
          <p:cNvPr id="25" name="Picture 5">
            <a:extLst>
              <a:ext uri="{FF2B5EF4-FFF2-40B4-BE49-F238E27FC236}">
                <a16:creationId xmlns:a16="http://schemas.microsoft.com/office/drawing/2014/main" id="{32141509-5864-3FA7-275D-C9F30A1E43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2849" y="6703070"/>
            <a:ext cx="502223" cy="522312"/>
          </a:xfrm>
          <a:prstGeom prst="rect">
            <a:avLst/>
          </a:prstGeom>
        </p:spPr>
      </p:pic>
      <p:sp>
        <p:nvSpPr>
          <p:cNvPr id="26" name="TextBox 7">
            <a:extLst>
              <a:ext uri="{FF2B5EF4-FFF2-40B4-BE49-F238E27FC236}">
                <a16:creationId xmlns:a16="http://schemas.microsoft.com/office/drawing/2014/main" id="{D08CF3B1-ABF2-F250-26E5-3F3D6B1E03A0}"/>
              </a:ext>
            </a:extLst>
          </p:cNvPr>
          <p:cNvSpPr txBox="1"/>
          <p:nvPr/>
        </p:nvSpPr>
        <p:spPr>
          <a:xfrm>
            <a:off x="13591674" y="2652667"/>
            <a:ext cx="3144496" cy="1094915"/>
          </a:xfrm>
          <a:prstGeom prst="rect">
            <a:avLst/>
          </a:prstGeom>
        </p:spPr>
        <p:txBody>
          <a:bodyPr lIns="0" tIns="0" rIns="0" bIns="0" rtlCol="0" anchor="t">
            <a:spAutoFit/>
          </a:bodyPr>
          <a:lstStyle/>
          <a:p>
            <a:pPr>
              <a:lnSpc>
                <a:spcPct val="125000"/>
              </a:lnSpc>
            </a:pPr>
            <a:r>
              <a:rPr lang="en-US" sz="3000" spc="-42">
                <a:solidFill>
                  <a:srgbClr val="000000"/>
                </a:solidFill>
                <a:latin typeface="Arimo"/>
              </a:rPr>
              <a:t>G</a:t>
            </a:r>
            <a:r>
              <a:rPr lang="vi-VN" sz="3000" spc="-42">
                <a:solidFill>
                  <a:srgbClr val="000000"/>
                </a:solidFill>
                <a:latin typeface="Arimo"/>
              </a:rPr>
              <a:t>ây tổn hại đến mọi người, xã hội</a:t>
            </a:r>
            <a:endParaRPr lang="en-US" sz="3000" spc="-42">
              <a:solidFill>
                <a:srgbClr val="000000"/>
              </a:solidFill>
              <a:latin typeface="Arimo"/>
            </a:endParaRPr>
          </a:p>
        </p:txBody>
      </p:sp>
      <p:pic>
        <p:nvPicPr>
          <p:cNvPr id="27" name="Picture 5">
            <a:extLst>
              <a:ext uri="{FF2B5EF4-FFF2-40B4-BE49-F238E27FC236}">
                <a16:creationId xmlns:a16="http://schemas.microsoft.com/office/drawing/2014/main" id="{EC295238-1BD6-9594-4153-A886C79B5C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69904" y="2628162"/>
            <a:ext cx="502223" cy="522312"/>
          </a:xfrm>
          <a:prstGeom prst="rect">
            <a:avLst/>
          </a:prstGeom>
        </p:spPr>
      </p:pic>
      <p:sp>
        <p:nvSpPr>
          <p:cNvPr id="28" name="TextBox 7">
            <a:extLst>
              <a:ext uri="{FF2B5EF4-FFF2-40B4-BE49-F238E27FC236}">
                <a16:creationId xmlns:a16="http://schemas.microsoft.com/office/drawing/2014/main" id="{AAE64819-4D53-CA29-F2DA-1E7894874D57}"/>
              </a:ext>
            </a:extLst>
          </p:cNvPr>
          <p:cNvSpPr txBox="1"/>
          <p:nvPr/>
        </p:nvSpPr>
        <p:spPr>
          <a:xfrm>
            <a:off x="13591674" y="4396240"/>
            <a:ext cx="2895600" cy="2249077"/>
          </a:xfrm>
          <a:prstGeom prst="rect">
            <a:avLst/>
          </a:prstGeom>
        </p:spPr>
        <p:txBody>
          <a:bodyPr wrap="square" lIns="0" tIns="0" rIns="0" bIns="0" rtlCol="0" anchor="t">
            <a:spAutoFit/>
          </a:bodyPr>
          <a:lstStyle/>
          <a:p>
            <a:pPr>
              <a:lnSpc>
                <a:spcPct val="125000"/>
              </a:lnSpc>
            </a:pPr>
            <a:r>
              <a:rPr lang="en-US" sz="3000" spc="-42">
                <a:solidFill>
                  <a:srgbClr val="000000"/>
                </a:solidFill>
                <a:latin typeface="Arimo"/>
              </a:rPr>
              <a:t>Vi phạm pháp luật và bị xử phạt tùy theo mức độ vi phạm</a:t>
            </a:r>
          </a:p>
        </p:txBody>
      </p:sp>
      <p:pic>
        <p:nvPicPr>
          <p:cNvPr id="29" name="Picture 5">
            <a:extLst>
              <a:ext uri="{FF2B5EF4-FFF2-40B4-BE49-F238E27FC236}">
                <a16:creationId xmlns:a16="http://schemas.microsoft.com/office/drawing/2014/main" id="{0157883E-2F79-3931-1F2D-261E4AA73A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69904" y="4371735"/>
            <a:ext cx="502223" cy="52231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grpId="0" nodeType="withEffect">
                                  <p:stCondLst>
                                    <p:cond delay="0"/>
                                  </p:stCondLst>
                                  <p:childTnLst>
                                    <p:animScale>
                                      <p:cBhvr>
                                        <p:cTn id="6" dur="2000" fill="hold"/>
                                        <p:tgtEl>
                                          <p:spTgt spid="15"/>
                                        </p:tgtEl>
                                      </p:cBhvr>
                                      <p:by x="150000" y="150000"/>
                                    </p:animScale>
                                  </p:childTnLst>
                                </p:cTn>
                              </p:par>
                              <p:par>
                                <p:cTn id="7" presetID="10" presetClass="exit" presetSubtype="0" repeatCount="indefinite" fill="hold" grpId="1" nodeType="withEffect">
                                  <p:stCondLst>
                                    <p:cond delay="0"/>
                                  </p:stCondLst>
                                  <p:childTnLst>
                                    <p:animEffect transition="out" filter="fade">
                                      <p:cBhvr>
                                        <p:cTn id="8" dur="2000"/>
                                        <p:tgtEl>
                                          <p:spTgt spid="15"/>
                                        </p:tgtEl>
                                      </p:cBhvr>
                                    </p:animEffect>
                                    <p:set>
                                      <p:cBhvr>
                                        <p:cTn id="9" dur="1" fill="hold">
                                          <p:stCondLst>
                                            <p:cond delay="1999"/>
                                          </p:stCondLst>
                                        </p:cTn>
                                        <p:tgtEl>
                                          <p:spTgt spid="15"/>
                                        </p:tgtEl>
                                        <p:attrNameLst>
                                          <p:attrName>style.visibility</p:attrName>
                                        </p:attrNameLst>
                                      </p:cBhvr>
                                      <p:to>
                                        <p:strVal val="hidden"/>
                                      </p:to>
                                    </p:set>
                                  </p:childTnLst>
                                </p:cTn>
                              </p:par>
                              <p:par>
                                <p:cTn id="10" presetID="6" presetClass="emph" presetSubtype="0" repeatCount="indefinite" fill="hold" grpId="0" nodeType="withEffect">
                                  <p:stCondLst>
                                    <p:cond delay="250"/>
                                  </p:stCondLst>
                                  <p:childTnLst>
                                    <p:animScale>
                                      <p:cBhvr>
                                        <p:cTn id="11" dur="2000" fill="hold"/>
                                        <p:tgtEl>
                                          <p:spTgt spid="16"/>
                                        </p:tgtEl>
                                      </p:cBhvr>
                                      <p:by x="150000" y="150000"/>
                                    </p:animScale>
                                  </p:childTnLst>
                                </p:cTn>
                              </p:par>
                              <p:par>
                                <p:cTn id="12" presetID="10" presetClass="exit" presetSubtype="0" repeatCount="indefinite" fill="hold" grpId="1" nodeType="withEffect">
                                  <p:stCondLst>
                                    <p:cond delay="250"/>
                                  </p:stCondLst>
                                  <p:childTnLst>
                                    <p:animEffect transition="out" filter="fade">
                                      <p:cBhvr>
                                        <p:cTn id="13" dur="2000"/>
                                        <p:tgtEl>
                                          <p:spTgt spid="16"/>
                                        </p:tgtEl>
                                      </p:cBhvr>
                                    </p:animEffect>
                                    <p:set>
                                      <p:cBhvr>
                                        <p:cTn id="14" dur="1" fill="hold">
                                          <p:stCondLst>
                                            <p:cond delay="1999"/>
                                          </p:stCondLst>
                                        </p:cTn>
                                        <p:tgtEl>
                                          <p:spTgt spid="16"/>
                                        </p:tgtEl>
                                        <p:attrNameLst>
                                          <p:attrName>style.visibility</p:attrName>
                                        </p:attrNameLst>
                                      </p:cBhvr>
                                      <p:to>
                                        <p:strVal val="hidden"/>
                                      </p:to>
                                    </p:set>
                                  </p:childTnLst>
                                </p:cTn>
                              </p:par>
                              <p:par>
                                <p:cTn id="15" presetID="6" presetClass="emph" presetSubtype="0" repeatCount="indefinite" fill="hold" grpId="0" nodeType="withEffect">
                                  <p:stCondLst>
                                    <p:cond delay="500"/>
                                  </p:stCondLst>
                                  <p:childTnLst>
                                    <p:animScale>
                                      <p:cBhvr>
                                        <p:cTn id="16" dur="2000" fill="hold"/>
                                        <p:tgtEl>
                                          <p:spTgt spid="17"/>
                                        </p:tgtEl>
                                      </p:cBhvr>
                                      <p:by x="150000" y="150000"/>
                                    </p:animScale>
                                  </p:childTnLst>
                                </p:cTn>
                              </p:par>
                              <p:par>
                                <p:cTn id="17" presetID="10" presetClass="exit" presetSubtype="0" repeatCount="indefinite" fill="hold" grpId="1" nodeType="withEffect">
                                  <p:stCondLst>
                                    <p:cond delay="500"/>
                                  </p:stCondLst>
                                  <p:childTnLst>
                                    <p:animEffect transition="out" filter="fade">
                                      <p:cBhvr>
                                        <p:cTn id="18" dur="2000"/>
                                        <p:tgtEl>
                                          <p:spTgt spid="17"/>
                                        </p:tgtEl>
                                      </p:cBhvr>
                                    </p:animEffect>
                                    <p:set>
                                      <p:cBhvr>
                                        <p:cTn id="19" dur="1" fill="hold">
                                          <p:stCondLst>
                                            <p:cond delay="1999"/>
                                          </p:stCondLst>
                                        </p:cTn>
                                        <p:tgtEl>
                                          <p:spTgt spid="1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15" grpId="1" animBg="1"/>
      <p:bldP spid="16" grpId="0" animBg="1"/>
      <p:bldP spid="16" grpId="1" animBg="1"/>
      <p:bldP spid="17" grpId="0" animBg="1"/>
      <p:bldP spid="17" grpId="1" animBg="1"/>
      <p:bldP spid="19" grpId="0"/>
      <p:bldP spid="24" grpId="0"/>
      <p:bldP spid="26"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3" name="AutoShape 3"/>
          <p:cNvSpPr/>
          <p:nvPr/>
        </p:nvSpPr>
        <p:spPr>
          <a:xfrm>
            <a:off x="-781051" y="800100"/>
            <a:ext cx="3619500" cy="76200"/>
          </a:xfrm>
          <a:prstGeom prst="rect">
            <a:avLst/>
          </a:prstGeom>
          <a:solidFill>
            <a:srgbClr val="1D1B1E"/>
          </a:solidFill>
        </p:spPr>
      </p:sp>
      <p:sp>
        <p:nvSpPr>
          <p:cNvPr id="4" name="AutoShape 4"/>
          <p:cNvSpPr/>
          <p:nvPr/>
        </p:nvSpPr>
        <p:spPr>
          <a:xfrm>
            <a:off x="16068675" y="8496300"/>
            <a:ext cx="2381250" cy="76200"/>
          </a:xfrm>
          <a:prstGeom prst="rect">
            <a:avLst/>
          </a:prstGeom>
          <a:solidFill>
            <a:srgbClr val="1D1B1E"/>
          </a:solidFill>
        </p:spPr>
      </p:sp>
      <p:sp>
        <p:nvSpPr>
          <p:cNvPr id="5" name="TextBox 5"/>
          <p:cNvSpPr txBox="1"/>
          <p:nvPr/>
        </p:nvSpPr>
        <p:spPr>
          <a:xfrm>
            <a:off x="1003299" y="1455397"/>
            <a:ext cx="9985752" cy="666849"/>
          </a:xfrm>
          <a:prstGeom prst="rect">
            <a:avLst/>
          </a:prstGeom>
        </p:spPr>
        <p:txBody>
          <a:bodyPr lIns="0" tIns="0" rIns="0" bIns="0" rtlCol="0" anchor="t">
            <a:spAutoFit/>
          </a:bodyPr>
          <a:lstStyle/>
          <a:p>
            <a:pPr>
              <a:lnSpc>
                <a:spcPts val="5159"/>
              </a:lnSpc>
              <a:spcBef>
                <a:spcPct val="0"/>
              </a:spcBef>
            </a:pPr>
            <a:r>
              <a:rPr lang="en-US" sz="4299" spc="-42">
                <a:solidFill>
                  <a:srgbClr val="6C5336"/>
                </a:solidFill>
                <a:latin typeface="Alegreya Medium"/>
              </a:rPr>
              <a:t>IV. Các mức phạt đối với tội phạm công nghệ</a:t>
            </a:r>
          </a:p>
        </p:txBody>
      </p:sp>
      <p:sp>
        <p:nvSpPr>
          <p:cNvPr id="6" name="TextBox 6"/>
          <p:cNvSpPr txBox="1"/>
          <p:nvPr/>
        </p:nvSpPr>
        <p:spPr>
          <a:xfrm>
            <a:off x="1003297" y="3567153"/>
            <a:ext cx="8806719" cy="1200329"/>
          </a:xfrm>
          <a:prstGeom prst="rect">
            <a:avLst/>
          </a:prstGeom>
        </p:spPr>
        <p:txBody>
          <a:bodyPr lIns="0" tIns="0" rIns="0" bIns="0" rtlCol="0" anchor="t">
            <a:spAutoFit/>
          </a:bodyPr>
          <a:lstStyle/>
          <a:p>
            <a:pPr marL="457200" indent="-457200">
              <a:lnSpc>
                <a:spcPts val="4800"/>
              </a:lnSpc>
              <a:buFont typeface="Arial" panose="020B0604020202020204" pitchFamily="34" charset="0"/>
              <a:buChar char="•"/>
            </a:pPr>
            <a:r>
              <a:rPr lang="vi-VN" sz="2800" spc="-32">
                <a:solidFill>
                  <a:srgbClr val="000000"/>
                </a:solidFill>
                <a:latin typeface="Arimo"/>
              </a:rPr>
              <a:t>Tội đưa hoặc sử dụng trái phép thông tin mạng máy tính, mạng viễn thông </a:t>
            </a:r>
            <a:r>
              <a:rPr lang="vi-VN" sz="3200" i="1" spc="-32">
                <a:solidFill>
                  <a:srgbClr val="6C5336"/>
                </a:solidFill>
                <a:latin typeface="Alegreya Medium" panose="020B0604020202020204" charset="0"/>
              </a:rPr>
              <a:t>(Điều </a:t>
            </a:r>
            <a:r>
              <a:rPr lang="en-US" sz="3200" i="1" spc="-32">
                <a:solidFill>
                  <a:srgbClr val="6C5336"/>
                </a:solidFill>
                <a:latin typeface="Alegreya Medium" panose="020B0604020202020204" charset="0"/>
              </a:rPr>
              <a:t>2</a:t>
            </a:r>
            <a:r>
              <a:rPr lang="vi-VN" sz="3200" i="1" spc="-32">
                <a:solidFill>
                  <a:srgbClr val="6C5336"/>
                </a:solidFill>
                <a:latin typeface="Alegreya Medium" panose="020B0604020202020204" charset="0"/>
              </a:rPr>
              <a:t>88)</a:t>
            </a:r>
            <a:endParaRPr lang="en-US" sz="2800" i="1" spc="-32">
              <a:solidFill>
                <a:srgbClr val="6C5336"/>
              </a:solidFill>
              <a:latin typeface="Alegreya Medium" panose="020B0604020202020204" charset="0"/>
            </a:endParaRPr>
          </a:p>
        </p:txBody>
      </p:sp>
      <p:sp>
        <p:nvSpPr>
          <p:cNvPr id="7" name="TextBox 7"/>
          <p:cNvSpPr txBox="1"/>
          <p:nvPr/>
        </p:nvSpPr>
        <p:spPr>
          <a:xfrm>
            <a:off x="1003298" y="2657030"/>
            <a:ext cx="8806719" cy="552395"/>
          </a:xfrm>
          <a:prstGeom prst="rect">
            <a:avLst/>
          </a:prstGeom>
        </p:spPr>
        <p:txBody>
          <a:bodyPr lIns="0" tIns="0" rIns="0" bIns="0" rtlCol="0" anchor="t">
            <a:spAutoFit/>
          </a:bodyPr>
          <a:lstStyle/>
          <a:p>
            <a:pPr>
              <a:lnSpc>
                <a:spcPts val="4800"/>
              </a:lnSpc>
            </a:pPr>
            <a:r>
              <a:rPr lang="en-US" sz="3200" b="1" spc="-32">
                <a:solidFill>
                  <a:srgbClr val="000000"/>
                </a:solidFill>
                <a:latin typeface="Arimo"/>
              </a:rPr>
              <a:t>Trong Bộ luật sự 2015, sửa đổi 2017</a:t>
            </a:r>
          </a:p>
        </p:txBody>
      </p:sp>
      <p:sp>
        <p:nvSpPr>
          <p:cNvPr id="8" name="TextBox 6">
            <a:extLst>
              <a:ext uri="{FF2B5EF4-FFF2-40B4-BE49-F238E27FC236}">
                <a16:creationId xmlns:a16="http://schemas.microsoft.com/office/drawing/2014/main" id="{E31781AB-8CA9-0C0D-BCAB-F5137D708A8E}"/>
              </a:ext>
            </a:extLst>
          </p:cNvPr>
          <p:cNvSpPr txBox="1"/>
          <p:nvPr/>
        </p:nvSpPr>
        <p:spPr>
          <a:xfrm>
            <a:off x="1003297" y="5081544"/>
            <a:ext cx="8806719" cy="1800493"/>
          </a:xfrm>
          <a:prstGeom prst="rect">
            <a:avLst/>
          </a:prstGeom>
        </p:spPr>
        <p:txBody>
          <a:bodyPr lIns="0" tIns="0" rIns="0" bIns="0" rtlCol="0" anchor="t">
            <a:spAutoFit/>
          </a:bodyPr>
          <a:lstStyle/>
          <a:p>
            <a:pPr marL="457200" indent="-457200">
              <a:lnSpc>
                <a:spcPts val="4800"/>
              </a:lnSpc>
              <a:buFont typeface="Arial" panose="020B0604020202020204" pitchFamily="34" charset="0"/>
              <a:buChar char="•"/>
            </a:pPr>
            <a:r>
              <a:rPr lang="vi-VN" sz="2800" spc="-32">
                <a:solidFill>
                  <a:srgbClr val="000000"/>
                </a:solidFill>
                <a:latin typeface="Arimo"/>
              </a:rPr>
              <a:t>Tội xâm nhập trái phép vào mạng máy tính, mạng viễn thông hoặc phương tiện điện tử của người khác </a:t>
            </a:r>
            <a:r>
              <a:rPr lang="vi-VN" sz="3200" i="1" spc="-32">
                <a:solidFill>
                  <a:srgbClr val="6C5336"/>
                </a:solidFill>
                <a:latin typeface="Alegreya Medium" panose="020B0604020202020204" charset="0"/>
              </a:rPr>
              <a:t>(Điều 289)</a:t>
            </a:r>
            <a:endParaRPr lang="en-US" sz="2800" i="1" spc="-32">
              <a:solidFill>
                <a:srgbClr val="6C5336"/>
              </a:solidFill>
              <a:latin typeface="Alegreya Medium" panose="020B0604020202020204" charset="0"/>
            </a:endParaRPr>
          </a:p>
        </p:txBody>
      </p:sp>
      <p:sp>
        <p:nvSpPr>
          <p:cNvPr id="9" name="TextBox 6">
            <a:extLst>
              <a:ext uri="{FF2B5EF4-FFF2-40B4-BE49-F238E27FC236}">
                <a16:creationId xmlns:a16="http://schemas.microsoft.com/office/drawing/2014/main" id="{E90F7BED-6E70-B94F-BFF5-2765A0D324CB}"/>
              </a:ext>
            </a:extLst>
          </p:cNvPr>
          <p:cNvSpPr txBox="1"/>
          <p:nvPr/>
        </p:nvSpPr>
        <p:spPr>
          <a:xfrm>
            <a:off x="1028699" y="7211488"/>
            <a:ext cx="8806719" cy="1815882"/>
          </a:xfrm>
          <a:prstGeom prst="rect">
            <a:avLst/>
          </a:prstGeom>
        </p:spPr>
        <p:txBody>
          <a:bodyPr lIns="0" tIns="0" rIns="0" bIns="0" rtlCol="0" anchor="t">
            <a:spAutoFit/>
          </a:bodyPr>
          <a:lstStyle/>
          <a:p>
            <a:pPr marL="457200" indent="-457200">
              <a:lnSpc>
                <a:spcPts val="4800"/>
              </a:lnSpc>
              <a:buFont typeface="Arial" panose="020B0604020202020204" pitchFamily="34" charset="0"/>
              <a:buChar char="•"/>
            </a:pPr>
            <a:r>
              <a:rPr lang="vi-VN" sz="2800" spc="-32">
                <a:solidFill>
                  <a:srgbClr val="000000"/>
                </a:solidFill>
                <a:latin typeface="Arimo"/>
              </a:rPr>
              <a:t>Tội sử dụng mạng máy tính, mạng viễn thông, phương tiện điện tử thực hiện hành vi chiếm đoạt tài sản </a:t>
            </a:r>
            <a:r>
              <a:rPr lang="vi-VN" sz="3200" spc="-32">
                <a:solidFill>
                  <a:srgbClr val="6C5336"/>
                </a:solidFill>
                <a:latin typeface="Alegreya Medium Italics" panose="020B0604020202020204" charset="0"/>
              </a:rPr>
              <a:t>(Điều 290</a:t>
            </a:r>
            <a:r>
              <a:rPr lang="en-US" sz="3200" spc="-32">
                <a:solidFill>
                  <a:srgbClr val="6C5336"/>
                </a:solidFill>
                <a:latin typeface="Alegreya Medium Italics" panose="020B0604020202020204" charset="0"/>
              </a:rPr>
              <a:t>)</a:t>
            </a:r>
            <a:endParaRPr lang="en-US" sz="2800" spc="-32">
              <a:solidFill>
                <a:srgbClr val="6C5336"/>
              </a:solidFill>
              <a:latin typeface="Alegreya Medium Italics" panose="020B0604020202020204" charset="0"/>
            </a:endParaRPr>
          </a:p>
        </p:txBody>
      </p:sp>
      <p:pic>
        <p:nvPicPr>
          <p:cNvPr id="10" name="Picture 2">
            <a:extLst>
              <a:ext uri="{FF2B5EF4-FFF2-40B4-BE49-F238E27FC236}">
                <a16:creationId xmlns:a16="http://schemas.microsoft.com/office/drawing/2014/main" id="{89718DF5-F006-F554-0C8B-B9FE93DDB02D}"/>
              </a:ext>
            </a:extLst>
          </p:cNvPr>
          <p:cNvPicPr>
            <a:picLocks noChangeAspect="1"/>
          </p:cNvPicPr>
          <p:nvPr/>
        </p:nvPicPr>
        <p:blipFill>
          <a:blip r:embed="rId2">
            <a:alphaModFix amt="80000"/>
          </a:blip>
          <a:srcRect l="7036" r="7036"/>
          <a:stretch>
            <a:fillRect/>
          </a:stretch>
        </p:blipFill>
        <p:spPr>
          <a:xfrm>
            <a:off x="11088374" y="-95493"/>
            <a:ext cx="6034611" cy="8525619"/>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AutoShape 2"/>
          <p:cNvSpPr/>
          <p:nvPr/>
        </p:nvSpPr>
        <p:spPr>
          <a:xfrm>
            <a:off x="10601325" y="-348916"/>
            <a:ext cx="7848600" cy="10629900"/>
          </a:xfrm>
          <a:prstGeom prst="rect">
            <a:avLst/>
          </a:prstGeom>
          <a:solidFill>
            <a:srgbClr val="6C5336"/>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12573000" y="7860982"/>
            <a:ext cx="5086435" cy="1000274"/>
          </a:xfrm>
          <a:prstGeom prst="rect">
            <a:avLst/>
          </a:prstGeom>
        </p:spPr>
        <p:txBody>
          <a:bodyPr lIns="0" tIns="0" rIns="0" bIns="0" rtlCol="0" anchor="t">
            <a:spAutoFit/>
          </a:bodyPr>
          <a:lstStyle/>
          <a:p>
            <a:pPr marL="0" marR="0" lvl="0" indent="0" algn="r" defTabSz="914400" rtl="0" eaLnBrk="1" fontAlgn="auto" latinLnBrk="0" hangingPunct="1">
              <a:lnSpc>
                <a:spcPts val="7800"/>
              </a:lnSpc>
              <a:spcBef>
                <a:spcPts val="0"/>
              </a:spcBef>
              <a:spcAft>
                <a:spcPts val="0"/>
              </a:spcAft>
              <a:buClrTx/>
              <a:buSzTx/>
              <a:buFontTx/>
              <a:buNone/>
              <a:tabLst/>
              <a:defRPr/>
            </a:pPr>
            <a:r>
              <a:rPr kumimoji="0" lang="en-US" sz="6500" b="0" i="0" u="none" strike="noStrike" kern="1200" cap="none" spc="60" normalizeH="0" baseline="0" noProof="0">
                <a:ln>
                  <a:noFill/>
                </a:ln>
                <a:solidFill>
                  <a:srgbClr val="EFEBE0"/>
                </a:solidFill>
                <a:effectLst/>
                <a:uLnTx/>
                <a:uFillTx/>
                <a:latin typeface="Alegreya Medium Italics"/>
                <a:ea typeface="+mn-ea"/>
                <a:cs typeface="+mn-cs"/>
              </a:rPr>
              <a:t>Các mức phạt</a:t>
            </a:r>
          </a:p>
        </p:txBody>
      </p:sp>
      <p:sp>
        <p:nvSpPr>
          <p:cNvPr id="4" name="AutoShape 4"/>
          <p:cNvSpPr/>
          <p:nvPr/>
        </p:nvSpPr>
        <p:spPr>
          <a:xfrm>
            <a:off x="16068675" y="9258300"/>
            <a:ext cx="2381250" cy="76200"/>
          </a:xfrm>
          <a:prstGeom prst="rect">
            <a:avLst/>
          </a:prstGeom>
          <a:solidFill>
            <a:srgbClr val="EFEBE0"/>
          </a:solidFill>
        </p:spPr>
      </p:sp>
      <p:sp>
        <p:nvSpPr>
          <p:cNvPr id="11" name="TextBox 11"/>
          <p:cNvSpPr txBox="1"/>
          <p:nvPr/>
        </p:nvSpPr>
        <p:spPr>
          <a:xfrm>
            <a:off x="1064400" y="4283394"/>
            <a:ext cx="8293185" cy="2532040"/>
          </a:xfrm>
          <a:prstGeom prst="rect">
            <a:avLst/>
          </a:prstGeom>
        </p:spPr>
        <p:txBody>
          <a:bodyPr wrap="square" lIns="0" tIns="0" rIns="0" bIns="0" rtlCol="0" anchor="t">
            <a:spAutoFit/>
          </a:bodyPr>
          <a:lstStyle/>
          <a:p>
            <a:pPr marL="0" marR="0" lvl="0" indent="0" algn="just" defTabSz="914400" rtl="0" eaLnBrk="1" fontAlgn="auto" latinLnBrk="0" hangingPunct="1">
              <a:lnSpc>
                <a:spcPts val="5099"/>
              </a:lnSpc>
              <a:spcBef>
                <a:spcPts val="0"/>
              </a:spcBef>
              <a:spcAft>
                <a:spcPts val="0"/>
              </a:spcAft>
              <a:buClrTx/>
              <a:buSzTx/>
              <a:buFontTx/>
              <a:buNone/>
              <a:tabLst/>
              <a:defRPr/>
            </a:pPr>
            <a:r>
              <a:rPr kumimoji="0" lang="vi-VN" sz="2900" b="0" i="0" u="none" strike="noStrike" kern="1200" cap="none" spc="-33" normalizeH="0" baseline="0" noProof="0">
                <a:ln>
                  <a:noFill/>
                </a:ln>
                <a:solidFill>
                  <a:prstClr val="black"/>
                </a:solidFill>
                <a:effectLst/>
                <a:uLnTx/>
                <a:uFillTx/>
                <a:latin typeface="Arimo"/>
                <a:ea typeface="+mn-ea"/>
                <a:cs typeface="+mn-cs"/>
              </a:rPr>
              <a:t>Sử dụng thông tin về tài khoản, thẻ ngân hàng của Cơ quan, tổ chức, cá nhân để chiếm đoạt tài sản của chủ tài khoản, chủ thẻ hoặc thanh toán hàng hóa, dịch vụ</a:t>
            </a:r>
            <a:endParaRPr kumimoji="0" lang="en-US" sz="2900" b="0" i="0" u="none" strike="noStrike" kern="1200" cap="none" spc="-33" normalizeH="0" baseline="0" noProof="0">
              <a:ln>
                <a:noFill/>
              </a:ln>
              <a:solidFill>
                <a:prstClr val="black"/>
              </a:solidFill>
              <a:effectLst/>
              <a:uLnTx/>
              <a:uFillTx/>
              <a:latin typeface="Arimo"/>
              <a:ea typeface="+mn-ea"/>
              <a:cs typeface="+mn-cs"/>
            </a:endParaRPr>
          </a:p>
        </p:txBody>
      </p:sp>
      <p:sp>
        <p:nvSpPr>
          <p:cNvPr id="13" name="AutoShape 13"/>
          <p:cNvSpPr/>
          <p:nvPr/>
        </p:nvSpPr>
        <p:spPr>
          <a:xfrm>
            <a:off x="-781050" y="762000"/>
            <a:ext cx="3619500" cy="76200"/>
          </a:xfrm>
          <a:prstGeom prst="rect">
            <a:avLst/>
          </a:prstGeom>
          <a:solidFill>
            <a:srgbClr val="1D1B1E"/>
          </a:solidFill>
        </p:spPr>
      </p:sp>
      <p:sp>
        <p:nvSpPr>
          <p:cNvPr id="16" name="Oval 15">
            <a:extLst>
              <a:ext uri="{FF2B5EF4-FFF2-40B4-BE49-F238E27FC236}">
                <a16:creationId xmlns:a16="http://schemas.microsoft.com/office/drawing/2014/main" id="{31507123-870C-D066-BDF0-AD0F3732C1A6}"/>
              </a:ext>
            </a:extLst>
          </p:cNvPr>
          <p:cNvSpPr/>
          <p:nvPr/>
        </p:nvSpPr>
        <p:spPr>
          <a:xfrm>
            <a:off x="12808838" y="-1627398"/>
            <a:ext cx="7041931" cy="7041931"/>
          </a:xfrm>
          <a:prstGeom prst="ellipse">
            <a:avLst/>
          </a:prstGeom>
          <a:solidFill>
            <a:srgbClr val="D79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a:extLst>
              <a:ext uri="{FF2B5EF4-FFF2-40B4-BE49-F238E27FC236}">
                <a16:creationId xmlns:a16="http://schemas.microsoft.com/office/drawing/2014/main" id="{C5314F6B-46F7-A693-6D53-0FE301572084}"/>
              </a:ext>
            </a:extLst>
          </p:cNvPr>
          <p:cNvSpPr/>
          <p:nvPr/>
        </p:nvSpPr>
        <p:spPr>
          <a:xfrm>
            <a:off x="13083704" y="-1459066"/>
            <a:ext cx="6572469" cy="6572469"/>
          </a:xfrm>
          <a:prstGeom prst="ellipse">
            <a:avLst/>
          </a:prstGeom>
          <a:solidFill>
            <a:srgbClr val="FFE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a:extLst>
              <a:ext uri="{FF2B5EF4-FFF2-40B4-BE49-F238E27FC236}">
                <a16:creationId xmlns:a16="http://schemas.microsoft.com/office/drawing/2014/main" id="{05198E66-B04E-6F48-CCB1-9B008D474EF2}"/>
              </a:ext>
            </a:extLst>
          </p:cNvPr>
          <p:cNvSpPr/>
          <p:nvPr/>
        </p:nvSpPr>
        <p:spPr>
          <a:xfrm>
            <a:off x="13318434" y="-1276820"/>
            <a:ext cx="6103007" cy="6103007"/>
          </a:xfrm>
          <a:prstGeom prst="ellipse">
            <a:avLst/>
          </a:prstGeom>
          <a:solidFill>
            <a:srgbClr val="6C5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TextBox 6">
            <a:extLst>
              <a:ext uri="{FF2B5EF4-FFF2-40B4-BE49-F238E27FC236}">
                <a16:creationId xmlns:a16="http://schemas.microsoft.com/office/drawing/2014/main" id="{B1268218-A763-418A-6F95-5EA283737600}"/>
              </a:ext>
            </a:extLst>
          </p:cNvPr>
          <p:cNvSpPr txBox="1"/>
          <p:nvPr/>
        </p:nvSpPr>
        <p:spPr>
          <a:xfrm>
            <a:off x="1100101" y="1502815"/>
            <a:ext cx="8221784" cy="2115964"/>
          </a:xfrm>
          <a:prstGeom prst="rect">
            <a:avLst/>
          </a:prstGeom>
        </p:spPr>
        <p:txBody>
          <a:bodyPr wrap="square" lIns="0" tIns="0" rIns="0" bIns="0" rtlCol="0" anchor="t">
            <a:spAutoFit/>
          </a:body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vi-VN" sz="3600" b="0" i="0" u="none" strike="noStrike" kern="1200" cap="none" spc="-30" normalizeH="0" baseline="0" noProof="0">
                <a:ln>
                  <a:noFill/>
                </a:ln>
                <a:solidFill>
                  <a:srgbClr val="6C5336"/>
                </a:solidFill>
                <a:effectLst/>
                <a:uLnTx/>
                <a:uFillTx/>
                <a:latin typeface="Alegreya Medium" panose="020B0604020202020204" charset="0"/>
                <a:ea typeface="Arimo" panose="020B0604020202020204" pitchFamily="34" charset="0"/>
                <a:cs typeface="Arimo" panose="020B0604020202020204" pitchFamily="34" charset="0"/>
              </a:rPr>
              <a:t>Tội sử dụng mạng máy tính, mạng vi</a:t>
            </a:r>
            <a:r>
              <a:rPr kumimoji="0" lang="en-US" sz="3600" b="0" i="0" u="none" strike="noStrike" kern="1200" cap="none" spc="-30" normalizeH="0" baseline="0" noProof="0">
                <a:ln>
                  <a:noFill/>
                </a:ln>
                <a:solidFill>
                  <a:srgbClr val="6C5336"/>
                </a:solidFill>
                <a:effectLst/>
                <a:uLnTx/>
                <a:uFillTx/>
                <a:latin typeface="Alegreya Medium" panose="020B0604020202020204" charset="0"/>
                <a:ea typeface="Arimo" panose="020B0604020202020204" pitchFamily="34" charset="0"/>
                <a:cs typeface="Arimo" panose="020B0604020202020204" pitchFamily="34" charset="0"/>
              </a:rPr>
              <a:t>ễn</a:t>
            </a:r>
            <a:r>
              <a:rPr kumimoji="0" lang="vi-VN" sz="3600" b="0" i="0" u="none" strike="noStrike" kern="1200" cap="none" spc="-30" normalizeH="0" baseline="0" noProof="0">
                <a:ln>
                  <a:noFill/>
                </a:ln>
                <a:solidFill>
                  <a:srgbClr val="6C5336"/>
                </a:solidFill>
                <a:effectLst/>
                <a:uLnTx/>
                <a:uFillTx/>
                <a:latin typeface="Alegreya Medium" panose="020B0604020202020204" charset="0"/>
                <a:ea typeface="Arimo" panose="020B0604020202020204" pitchFamily="34" charset="0"/>
                <a:cs typeface="Arimo" panose="020B0604020202020204" pitchFamily="34" charset="0"/>
              </a:rPr>
              <a:t> thông, phương tiện điện tử thực hiện hành vi chiếm đoạt tài sản </a:t>
            </a:r>
            <a:r>
              <a:rPr kumimoji="0" lang="vi-VN" sz="4000" b="0" i="1" u="none" strike="noStrike" kern="1200" cap="none" spc="-30" normalizeH="0" baseline="0" noProof="0">
                <a:ln>
                  <a:noFill/>
                </a:ln>
                <a:solidFill>
                  <a:srgbClr val="6C5336"/>
                </a:solidFill>
                <a:effectLst/>
                <a:uLnTx/>
                <a:uFillTx/>
                <a:latin typeface="Alegreya Medium" panose="020B0604020202020204" charset="0"/>
                <a:ea typeface="Arimo" panose="020B0604020202020204" pitchFamily="34" charset="0"/>
                <a:cs typeface="Arimo" panose="020B0604020202020204" pitchFamily="34" charset="0"/>
              </a:rPr>
              <a:t>(Điều 290)</a:t>
            </a:r>
            <a:endParaRPr kumimoji="0" lang="en-US" sz="3200" b="0" i="1" u="none" strike="noStrike" kern="1200" cap="none" spc="-30" normalizeH="0" baseline="0" noProof="0">
              <a:ln>
                <a:noFill/>
              </a:ln>
              <a:solidFill>
                <a:srgbClr val="6C5336"/>
              </a:solidFill>
              <a:effectLst/>
              <a:uLnTx/>
              <a:uFillTx/>
              <a:latin typeface="Alegreya Medium" panose="020B0604020202020204" charset="0"/>
              <a:ea typeface="Arimo" panose="020B0604020202020204" pitchFamily="34" charset="0"/>
              <a:cs typeface="Arimo" panose="020B0604020202020204" pitchFamily="34" charset="0"/>
            </a:endParaRPr>
          </a:p>
        </p:txBody>
      </p:sp>
      <p:sp>
        <p:nvSpPr>
          <p:cNvPr id="14" name="TextBox 11">
            <a:extLst>
              <a:ext uri="{FF2B5EF4-FFF2-40B4-BE49-F238E27FC236}">
                <a16:creationId xmlns:a16="http://schemas.microsoft.com/office/drawing/2014/main" id="{E1DB2E3A-FFC3-D13D-F9F2-AEFAFD0673F7}"/>
              </a:ext>
            </a:extLst>
          </p:cNvPr>
          <p:cNvSpPr txBox="1"/>
          <p:nvPr/>
        </p:nvSpPr>
        <p:spPr>
          <a:xfrm>
            <a:off x="1028700" y="10864493"/>
            <a:ext cx="8293185" cy="1878015"/>
          </a:xfrm>
          <a:prstGeom prst="rect">
            <a:avLst/>
          </a:prstGeom>
        </p:spPr>
        <p:txBody>
          <a:bodyPr wrap="square" lIns="0" tIns="0" rIns="0" bIns="0" rtlCol="0" anchor="t">
            <a:spAutoFit/>
          </a:bodyPr>
          <a:lstStyle/>
          <a:p>
            <a:pPr lvl="0" algn="just">
              <a:lnSpc>
                <a:spcPts val="5099"/>
              </a:lnSpc>
            </a:pPr>
            <a:r>
              <a:rPr lang="vi-VN" sz="2800" spc="-33">
                <a:solidFill>
                  <a:prstClr val="black"/>
                </a:solidFill>
                <a:latin typeface="Arimo"/>
              </a:rPr>
              <a:t>Làm, tàng trữ, mua bán, sử dụng, lưu hành thẻ ngân hàng giả nhằm chiếm đoạt tài sản của chủ tài khoản, chủ thẻ hoặc thanh toán hàng hóa, dịch vụ</a:t>
            </a:r>
            <a:endParaRPr kumimoji="0" lang="en-US" sz="2800" b="0" i="0" u="none" strike="noStrike" kern="1200" cap="none" spc="-33" normalizeH="0" baseline="0" noProof="0">
              <a:ln>
                <a:noFill/>
              </a:ln>
              <a:solidFill>
                <a:prstClr val="black"/>
              </a:solidFill>
              <a:effectLst/>
              <a:uLnTx/>
              <a:uFillTx/>
              <a:latin typeface="Arimo"/>
              <a:ea typeface="+mn-ea"/>
              <a:cs typeface="+mn-cs"/>
            </a:endParaRPr>
          </a:p>
        </p:txBody>
      </p:sp>
      <p:grpSp>
        <p:nvGrpSpPr>
          <p:cNvPr id="6" name="Group 5">
            <a:extLst>
              <a:ext uri="{FF2B5EF4-FFF2-40B4-BE49-F238E27FC236}">
                <a16:creationId xmlns:a16="http://schemas.microsoft.com/office/drawing/2014/main" id="{7B735F4F-32AE-82E4-615E-FB49A5FC937E}"/>
              </a:ext>
            </a:extLst>
          </p:cNvPr>
          <p:cNvGrpSpPr/>
          <p:nvPr/>
        </p:nvGrpSpPr>
        <p:grpSpPr>
          <a:xfrm>
            <a:off x="627454" y="10706100"/>
            <a:ext cx="9238478" cy="2362645"/>
            <a:chOff x="1112879" y="7074153"/>
            <a:chExt cx="9238478" cy="2362645"/>
          </a:xfrm>
        </p:grpSpPr>
        <p:sp>
          <p:nvSpPr>
            <p:cNvPr id="5" name="Left Brace 4">
              <a:extLst>
                <a:ext uri="{FF2B5EF4-FFF2-40B4-BE49-F238E27FC236}">
                  <a16:creationId xmlns:a16="http://schemas.microsoft.com/office/drawing/2014/main" id="{3589F670-42B9-4D73-5EFA-445B4D3ACFAC}"/>
                </a:ext>
              </a:extLst>
            </p:cNvPr>
            <p:cNvSpPr/>
            <p:nvPr/>
          </p:nvSpPr>
          <p:spPr>
            <a:xfrm>
              <a:off x="1112879" y="7277100"/>
              <a:ext cx="694525" cy="2077049"/>
            </a:xfrm>
            <a:prstGeom prst="leftBrace">
              <a:avLst/>
            </a:prstGeom>
            <a:ln w="76200">
              <a:solidFill>
                <a:srgbClr val="6C533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1">
              <a:extLst>
                <a:ext uri="{FF2B5EF4-FFF2-40B4-BE49-F238E27FC236}">
                  <a16:creationId xmlns:a16="http://schemas.microsoft.com/office/drawing/2014/main" id="{BB635DEC-4BB4-2414-18CB-67678F7F6D0A}"/>
                </a:ext>
              </a:extLst>
            </p:cNvPr>
            <p:cNvSpPr txBox="1"/>
            <p:nvPr/>
          </p:nvSpPr>
          <p:spPr>
            <a:xfrm>
              <a:off x="2058172" y="7074153"/>
              <a:ext cx="8293185" cy="575542"/>
            </a:xfrm>
            <a:prstGeom prst="rect">
              <a:avLst/>
            </a:prstGeom>
          </p:spPr>
          <p:txBody>
            <a:bodyPr wrap="square" lIns="0" tIns="0" rIns="0" bIns="0" rtlCol="0" anchor="t">
              <a:spAutoFit/>
            </a:bodyPr>
            <a:lstStyle/>
            <a:p>
              <a:pPr lvl="0" algn="just">
                <a:lnSpc>
                  <a:spcPts val="5099"/>
                </a:lnSpc>
              </a:pPr>
              <a:r>
                <a:rPr kumimoji="0" lang="en-US" sz="3000" b="0" i="0" u="none" strike="noStrike" kern="1200" cap="none" spc="-33" normalizeH="0" baseline="0" noProof="0">
                  <a:ln>
                    <a:noFill/>
                  </a:ln>
                  <a:solidFill>
                    <a:prstClr val="black"/>
                  </a:solidFill>
                  <a:effectLst/>
                  <a:uLnTx/>
                  <a:uFillTx/>
                  <a:latin typeface="Arimo"/>
                  <a:ea typeface="+mn-ea"/>
                  <a:cs typeface="+mn-cs"/>
                </a:rPr>
                <a:t>Bị</a:t>
              </a:r>
              <a:r>
                <a:rPr kumimoji="0" lang="en-US" sz="3000" b="0" i="0" u="none" strike="noStrike" kern="1200" cap="none" spc="-33" normalizeH="0" noProof="0">
                  <a:ln>
                    <a:noFill/>
                  </a:ln>
                  <a:solidFill>
                    <a:prstClr val="black"/>
                  </a:solidFill>
                  <a:effectLst/>
                  <a:uLnTx/>
                  <a:uFillTx/>
                  <a:latin typeface="Arimo"/>
                  <a:ea typeface="+mn-ea"/>
                  <a:cs typeface="+mn-cs"/>
                </a:rPr>
                <a:t> phạt cải tạo không giam giữ đến </a:t>
              </a:r>
              <a:r>
                <a:rPr kumimoji="0" lang="en-US" sz="3000" b="1" i="0" u="none" strike="noStrike" kern="1200" cap="none" spc="-33" normalizeH="0" noProof="0">
                  <a:ln>
                    <a:noFill/>
                  </a:ln>
                  <a:solidFill>
                    <a:prstClr val="black"/>
                  </a:solidFill>
                  <a:effectLst/>
                  <a:uLnTx/>
                  <a:uFillTx/>
                  <a:latin typeface="Arimo"/>
                  <a:ea typeface="+mn-ea"/>
                  <a:cs typeface="+mn-cs"/>
                </a:rPr>
                <a:t>03 năm</a:t>
              </a:r>
              <a:endParaRPr kumimoji="0" lang="en-US" sz="3000" b="1" i="0" u="none" strike="noStrike" kern="1200" cap="none" spc="-33" normalizeH="0" baseline="0" noProof="0">
                <a:ln>
                  <a:noFill/>
                </a:ln>
                <a:solidFill>
                  <a:prstClr val="black"/>
                </a:solidFill>
                <a:effectLst/>
                <a:uLnTx/>
                <a:uFillTx/>
                <a:latin typeface="Arimo"/>
                <a:ea typeface="+mn-ea"/>
                <a:cs typeface="+mn-cs"/>
              </a:endParaRPr>
            </a:p>
          </p:txBody>
        </p:sp>
        <p:sp>
          <p:nvSpPr>
            <p:cNvPr id="21" name="TextBox 11">
              <a:extLst>
                <a:ext uri="{FF2B5EF4-FFF2-40B4-BE49-F238E27FC236}">
                  <a16:creationId xmlns:a16="http://schemas.microsoft.com/office/drawing/2014/main" id="{06ED5B8F-3F0E-32BA-69D0-763036A1EF1A}"/>
                </a:ext>
              </a:extLst>
            </p:cNvPr>
            <p:cNvSpPr txBox="1"/>
            <p:nvPr/>
          </p:nvSpPr>
          <p:spPr>
            <a:xfrm>
              <a:off x="2183157" y="8822790"/>
              <a:ext cx="1596724" cy="575542"/>
            </a:xfrm>
            <a:prstGeom prst="rect">
              <a:avLst/>
            </a:prstGeom>
          </p:spPr>
          <p:txBody>
            <a:bodyPr wrap="square" lIns="0" tIns="0" rIns="0" bIns="0" rtlCol="0" anchor="t">
              <a:spAutoFit/>
            </a:bodyPr>
            <a:lstStyle/>
            <a:p>
              <a:pPr lvl="0" algn="just">
                <a:lnSpc>
                  <a:spcPts val="5099"/>
                </a:lnSpc>
              </a:pPr>
              <a:r>
                <a:rPr kumimoji="0" lang="en-US" sz="3000" b="1" i="0" u="none" strike="noStrike" kern="1200" cap="none" spc="-33" normalizeH="0" baseline="0" noProof="0">
                  <a:ln>
                    <a:noFill/>
                  </a:ln>
                  <a:solidFill>
                    <a:prstClr val="black"/>
                  </a:solidFill>
                  <a:effectLst/>
                  <a:uLnTx/>
                  <a:uFillTx/>
                  <a:latin typeface="Arimo"/>
                  <a:ea typeface="+mn-ea"/>
                  <a:cs typeface="+mn-cs"/>
                </a:rPr>
                <a:t>06</a:t>
              </a:r>
              <a:r>
                <a:rPr kumimoji="0" lang="en-US" sz="3000" b="1" i="0" u="none" strike="noStrike" kern="1200" cap="none" spc="-33" normalizeH="0" noProof="0">
                  <a:ln>
                    <a:noFill/>
                  </a:ln>
                  <a:solidFill>
                    <a:prstClr val="black"/>
                  </a:solidFill>
                  <a:effectLst/>
                  <a:uLnTx/>
                  <a:uFillTx/>
                  <a:latin typeface="Arimo"/>
                  <a:ea typeface="+mn-ea"/>
                  <a:cs typeface="+mn-cs"/>
                </a:rPr>
                <a:t> tháng </a:t>
              </a:r>
              <a:endParaRPr kumimoji="0" lang="en-US" sz="3000" b="1" i="0" u="none" strike="noStrike" kern="1200" cap="none" spc="-33" normalizeH="0" baseline="0" noProof="0">
                <a:ln>
                  <a:noFill/>
                </a:ln>
                <a:solidFill>
                  <a:prstClr val="black"/>
                </a:solidFill>
                <a:effectLst/>
                <a:uLnTx/>
                <a:uFillTx/>
                <a:latin typeface="Arimo"/>
                <a:ea typeface="+mn-ea"/>
                <a:cs typeface="+mn-cs"/>
              </a:endParaRPr>
            </a:p>
          </p:txBody>
        </p:sp>
        <p:cxnSp>
          <p:nvCxnSpPr>
            <p:cNvPr id="7" name="Straight Arrow Connector 6">
              <a:extLst>
                <a:ext uri="{FF2B5EF4-FFF2-40B4-BE49-F238E27FC236}">
                  <a16:creationId xmlns:a16="http://schemas.microsoft.com/office/drawing/2014/main" id="{E69149DB-AB2A-C26C-598C-3DD73B9B67B5}"/>
                </a:ext>
              </a:extLst>
            </p:cNvPr>
            <p:cNvCxnSpPr>
              <a:cxnSpLocks/>
            </p:cNvCxnSpPr>
            <p:nvPr/>
          </p:nvCxnSpPr>
          <p:spPr>
            <a:xfrm>
              <a:off x="3886200" y="9182100"/>
              <a:ext cx="1630320" cy="0"/>
            </a:xfrm>
            <a:prstGeom prst="straightConnector1">
              <a:avLst/>
            </a:prstGeom>
            <a:ln w="76200">
              <a:solidFill>
                <a:srgbClr val="6C5336"/>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11">
              <a:extLst>
                <a:ext uri="{FF2B5EF4-FFF2-40B4-BE49-F238E27FC236}">
                  <a16:creationId xmlns:a16="http://schemas.microsoft.com/office/drawing/2014/main" id="{D486FD83-7D78-6133-F7CE-0EFB88D892C0}"/>
                </a:ext>
              </a:extLst>
            </p:cNvPr>
            <p:cNvSpPr txBox="1"/>
            <p:nvPr/>
          </p:nvSpPr>
          <p:spPr>
            <a:xfrm>
              <a:off x="5785953" y="8861256"/>
              <a:ext cx="1596724" cy="575542"/>
            </a:xfrm>
            <a:prstGeom prst="rect">
              <a:avLst/>
            </a:prstGeom>
          </p:spPr>
          <p:txBody>
            <a:bodyPr wrap="square" lIns="0" tIns="0" rIns="0" bIns="0" rtlCol="0" anchor="t">
              <a:spAutoFit/>
            </a:bodyPr>
            <a:lstStyle/>
            <a:p>
              <a:pPr lvl="0" algn="just">
                <a:lnSpc>
                  <a:spcPts val="5099"/>
                </a:lnSpc>
              </a:pPr>
              <a:r>
                <a:rPr kumimoji="0" lang="en-US" sz="3000" b="1" i="0" u="none" strike="noStrike" kern="1200" cap="none" spc="-33" normalizeH="0" baseline="0" noProof="0">
                  <a:ln>
                    <a:noFill/>
                  </a:ln>
                  <a:solidFill>
                    <a:prstClr val="black"/>
                  </a:solidFill>
                  <a:effectLst/>
                  <a:uLnTx/>
                  <a:uFillTx/>
                  <a:latin typeface="Arimo"/>
                  <a:ea typeface="+mn-ea"/>
                  <a:cs typeface="+mn-cs"/>
                </a:rPr>
                <a:t>03</a:t>
              </a:r>
              <a:r>
                <a:rPr kumimoji="0" lang="en-US" sz="3000" b="1" i="0" u="none" strike="noStrike" kern="1200" cap="none" spc="-33" normalizeH="0" noProof="0">
                  <a:ln>
                    <a:noFill/>
                  </a:ln>
                  <a:solidFill>
                    <a:prstClr val="black"/>
                  </a:solidFill>
                  <a:effectLst/>
                  <a:uLnTx/>
                  <a:uFillTx/>
                  <a:latin typeface="Arimo"/>
                  <a:ea typeface="+mn-ea"/>
                  <a:cs typeface="+mn-cs"/>
                </a:rPr>
                <a:t> năm</a:t>
              </a:r>
              <a:endParaRPr kumimoji="0" lang="en-US" sz="3000" b="1" i="0" u="none" strike="noStrike" kern="1200" cap="none" spc="-33" normalizeH="0" baseline="0" noProof="0">
                <a:ln>
                  <a:noFill/>
                </a:ln>
                <a:solidFill>
                  <a:prstClr val="black"/>
                </a:solidFill>
                <a:effectLst/>
                <a:uLnTx/>
                <a:uFillTx/>
                <a:latin typeface="Arimo"/>
                <a:ea typeface="+mn-ea"/>
                <a:cs typeface="+mn-cs"/>
              </a:endParaRPr>
            </a:p>
          </p:txBody>
        </p:sp>
      </p:gr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grpId="0" nodeType="withEffect">
                                  <p:stCondLst>
                                    <p:cond delay="0"/>
                                  </p:stCondLst>
                                  <p:childTnLst>
                                    <p:animScale>
                                      <p:cBhvr>
                                        <p:cTn id="6" dur="2000" fill="hold"/>
                                        <p:tgtEl>
                                          <p:spTgt spid="16"/>
                                        </p:tgtEl>
                                      </p:cBhvr>
                                      <p:by x="150000" y="150000"/>
                                    </p:animScale>
                                  </p:childTnLst>
                                </p:cTn>
                              </p:par>
                              <p:par>
                                <p:cTn id="7" presetID="10" presetClass="exit" presetSubtype="0" repeatCount="indefinite" fill="hold" grpId="1" nodeType="withEffect">
                                  <p:stCondLst>
                                    <p:cond delay="0"/>
                                  </p:stCondLst>
                                  <p:childTnLst>
                                    <p:animEffect transition="out" filter="fade">
                                      <p:cBhvr>
                                        <p:cTn id="8" dur="2000"/>
                                        <p:tgtEl>
                                          <p:spTgt spid="16"/>
                                        </p:tgtEl>
                                      </p:cBhvr>
                                    </p:animEffect>
                                    <p:set>
                                      <p:cBhvr>
                                        <p:cTn id="9" dur="1" fill="hold">
                                          <p:stCondLst>
                                            <p:cond delay="1999"/>
                                          </p:stCondLst>
                                        </p:cTn>
                                        <p:tgtEl>
                                          <p:spTgt spid="16"/>
                                        </p:tgtEl>
                                        <p:attrNameLst>
                                          <p:attrName>style.visibility</p:attrName>
                                        </p:attrNameLst>
                                      </p:cBhvr>
                                      <p:to>
                                        <p:strVal val="hidden"/>
                                      </p:to>
                                    </p:set>
                                  </p:childTnLst>
                                </p:cTn>
                              </p:par>
                              <p:par>
                                <p:cTn id="10" presetID="6" presetClass="emph" presetSubtype="0" repeatCount="indefinite" fill="hold" grpId="0" nodeType="withEffect">
                                  <p:stCondLst>
                                    <p:cond delay="250"/>
                                  </p:stCondLst>
                                  <p:childTnLst>
                                    <p:animScale>
                                      <p:cBhvr>
                                        <p:cTn id="11" dur="2000" fill="hold"/>
                                        <p:tgtEl>
                                          <p:spTgt spid="17"/>
                                        </p:tgtEl>
                                      </p:cBhvr>
                                      <p:by x="150000" y="150000"/>
                                    </p:animScale>
                                  </p:childTnLst>
                                </p:cTn>
                              </p:par>
                              <p:par>
                                <p:cTn id="12" presetID="10" presetClass="exit" presetSubtype="0" repeatCount="indefinite" fill="hold" grpId="1" nodeType="withEffect">
                                  <p:stCondLst>
                                    <p:cond delay="250"/>
                                  </p:stCondLst>
                                  <p:childTnLst>
                                    <p:animEffect transition="out" filter="fade">
                                      <p:cBhvr>
                                        <p:cTn id="13" dur="2000"/>
                                        <p:tgtEl>
                                          <p:spTgt spid="17"/>
                                        </p:tgtEl>
                                      </p:cBhvr>
                                    </p:animEffect>
                                    <p:set>
                                      <p:cBhvr>
                                        <p:cTn id="14" dur="1" fill="hold">
                                          <p:stCondLst>
                                            <p:cond delay="1999"/>
                                          </p:stCondLst>
                                        </p:cTn>
                                        <p:tgtEl>
                                          <p:spTgt spid="1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64" presetClass="path" presetSubtype="0" accel="50000" decel="50000" fill="hold" grpId="0" nodeType="clickEffect">
                                  <p:stCondLst>
                                    <p:cond delay="0"/>
                                  </p:stCondLst>
                                  <p:childTnLst>
                                    <p:animMotion origin="layout" path="M 3.88889E-6 3.45679E-6 L 0.00685 -0.64738 " pathEditMode="relative" rAng="0" ptsTypes="AA">
                                      <p:cBhvr>
                                        <p:cTn id="34" dur="2000" fill="hold"/>
                                        <p:tgtEl>
                                          <p:spTgt spid="14"/>
                                        </p:tgtEl>
                                        <p:attrNameLst>
                                          <p:attrName>ppt_x</p:attrName>
                                          <p:attrName>ppt_y</p:attrName>
                                        </p:attrNameLst>
                                      </p:cBhvr>
                                      <p:rCtr x="339" y="-32377"/>
                                    </p:animMotion>
                                  </p:childTnLst>
                                </p:cTn>
                              </p:par>
                            </p:childTnLst>
                          </p:cTn>
                        </p:par>
                      </p:childTnLst>
                    </p:cTn>
                  </p:par>
                  <p:par>
                    <p:cTn id="35" fill="hold">
                      <p:stCondLst>
                        <p:cond delay="indefinite"/>
                      </p:stCondLst>
                      <p:childTnLst>
                        <p:par>
                          <p:cTn id="36" fill="hold">
                            <p:stCondLst>
                              <p:cond delay="0"/>
                            </p:stCondLst>
                            <p:childTnLst>
                              <p:par>
                                <p:cTn id="37" presetID="64" presetClass="path" presetSubtype="0" accel="50000" decel="50000" fill="hold" nodeType="clickEffect">
                                  <p:stCondLst>
                                    <p:cond delay="0"/>
                                  </p:stCondLst>
                                  <p:childTnLst>
                                    <p:animMotion origin="layout" path="M -2.36111E-6 4.44444E-6 L 0.00295 -0.39136 " pathEditMode="relative" rAng="0" ptsTypes="AA">
                                      <p:cBhvr>
                                        <p:cTn id="38" dur="2000" fill="hold"/>
                                        <p:tgtEl>
                                          <p:spTgt spid="6"/>
                                        </p:tgtEl>
                                        <p:attrNameLst>
                                          <p:attrName>ppt_x</p:attrName>
                                          <p:attrName>ppt_y</p:attrName>
                                        </p:attrNameLst>
                                      </p:cBhvr>
                                      <p:rCtr x="148" y="-195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6" grpId="0" animBg="1"/>
      <p:bldP spid="16" grpId="1" animBg="1"/>
      <p:bldP spid="17" grpId="0" animBg="1"/>
      <p:bldP spid="17" grpId="1" animBg="1"/>
      <p:bldP spid="24"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AutoShape 2"/>
          <p:cNvSpPr/>
          <p:nvPr/>
        </p:nvSpPr>
        <p:spPr>
          <a:xfrm>
            <a:off x="0" y="0"/>
            <a:ext cx="7848600" cy="10629900"/>
          </a:xfrm>
          <a:prstGeom prst="rect">
            <a:avLst/>
          </a:prstGeom>
          <a:solidFill>
            <a:srgbClr val="6C5336"/>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12700" y="8270949"/>
            <a:ext cx="5086435" cy="1000274"/>
          </a:xfrm>
          <a:prstGeom prst="rect">
            <a:avLst/>
          </a:prstGeom>
        </p:spPr>
        <p:txBody>
          <a:bodyPr lIns="0" tIns="0" rIns="0" bIns="0" rtlCol="0" anchor="t">
            <a:spAutoFit/>
          </a:bodyPr>
          <a:lstStyle/>
          <a:p>
            <a:pPr marL="0" marR="0" lvl="0" indent="0" algn="r" defTabSz="914400" rtl="0" eaLnBrk="1" fontAlgn="auto" latinLnBrk="0" hangingPunct="1">
              <a:lnSpc>
                <a:spcPts val="7800"/>
              </a:lnSpc>
              <a:spcBef>
                <a:spcPts val="0"/>
              </a:spcBef>
              <a:spcAft>
                <a:spcPts val="0"/>
              </a:spcAft>
              <a:buClrTx/>
              <a:buSzTx/>
              <a:buFontTx/>
              <a:buNone/>
              <a:tabLst/>
              <a:defRPr/>
            </a:pPr>
            <a:r>
              <a:rPr kumimoji="0" lang="en-US" sz="6500" b="0" i="0" u="none" strike="noStrike" kern="1200" cap="none" spc="60" normalizeH="0" baseline="0" noProof="0">
                <a:ln>
                  <a:noFill/>
                </a:ln>
                <a:solidFill>
                  <a:srgbClr val="EFEBE0"/>
                </a:solidFill>
                <a:effectLst/>
                <a:uLnTx/>
                <a:uFillTx/>
                <a:latin typeface="Alegreya Medium Italics"/>
                <a:ea typeface="+mn-ea"/>
                <a:cs typeface="+mn-cs"/>
              </a:rPr>
              <a:t>Các mức phạt</a:t>
            </a:r>
          </a:p>
        </p:txBody>
      </p:sp>
      <p:sp>
        <p:nvSpPr>
          <p:cNvPr id="4" name="AutoShape 4"/>
          <p:cNvSpPr/>
          <p:nvPr/>
        </p:nvSpPr>
        <p:spPr>
          <a:xfrm>
            <a:off x="25400" y="9523856"/>
            <a:ext cx="2381250" cy="76200"/>
          </a:xfrm>
          <a:prstGeom prst="rect">
            <a:avLst/>
          </a:prstGeom>
          <a:solidFill>
            <a:srgbClr val="EFEBE0"/>
          </a:solidFill>
        </p:spPr>
      </p:sp>
      <p:sp>
        <p:nvSpPr>
          <p:cNvPr id="13" name="AutoShape 13"/>
          <p:cNvSpPr/>
          <p:nvPr/>
        </p:nvSpPr>
        <p:spPr>
          <a:xfrm>
            <a:off x="14668500" y="876300"/>
            <a:ext cx="3619500" cy="76200"/>
          </a:xfrm>
          <a:prstGeom prst="rect">
            <a:avLst/>
          </a:prstGeom>
          <a:solidFill>
            <a:srgbClr val="1D1B1E"/>
          </a:solidFill>
        </p:spPr>
      </p:sp>
      <p:sp>
        <p:nvSpPr>
          <p:cNvPr id="16" name="Oval 15">
            <a:extLst>
              <a:ext uri="{FF2B5EF4-FFF2-40B4-BE49-F238E27FC236}">
                <a16:creationId xmlns:a16="http://schemas.microsoft.com/office/drawing/2014/main" id="{31507123-870C-D066-BDF0-AD0F3732C1A6}"/>
              </a:ext>
            </a:extLst>
          </p:cNvPr>
          <p:cNvSpPr/>
          <p:nvPr/>
        </p:nvSpPr>
        <p:spPr>
          <a:xfrm>
            <a:off x="-2185996" y="-1531678"/>
            <a:ext cx="7041931" cy="7041931"/>
          </a:xfrm>
          <a:prstGeom prst="ellipse">
            <a:avLst/>
          </a:prstGeom>
          <a:solidFill>
            <a:srgbClr val="D79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a:extLst>
              <a:ext uri="{FF2B5EF4-FFF2-40B4-BE49-F238E27FC236}">
                <a16:creationId xmlns:a16="http://schemas.microsoft.com/office/drawing/2014/main" id="{C5314F6B-46F7-A693-6D53-0FE301572084}"/>
              </a:ext>
            </a:extLst>
          </p:cNvPr>
          <p:cNvSpPr/>
          <p:nvPr/>
        </p:nvSpPr>
        <p:spPr>
          <a:xfrm>
            <a:off x="-1911130" y="-1363346"/>
            <a:ext cx="6572469" cy="6572469"/>
          </a:xfrm>
          <a:prstGeom prst="ellipse">
            <a:avLst/>
          </a:prstGeom>
          <a:solidFill>
            <a:srgbClr val="FFEB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a:extLst>
              <a:ext uri="{FF2B5EF4-FFF2-40B4-BE49-F238E27FC236}">
                <a16:creationId xmlns:a16="http://schemas.microsoft.com/office/drawing/2014/main" id="{05198E66-B04E-6F48-CCB1-9B008D474EF2}"/>
              </a:ext>
            </a:extLst>
          </p:cNvPr>
          <p:cNvSpPr/>
          <p:nvPr/>
        </p:nvSpPr>
        <p:spPr>
          <a:xfrm>
            <a:off x="-1676400" y="-1181100"/>
            <a:ext cx="6103007" cy="6103007"/>
          </a:xfrm>
          <a:prstGeom prst="ellipse">
            <a:avLst/>
          </a:prstGeom>
          <a:solidFill>
            <a:srgbClr val="6C5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extBox 6">
            <a:extLst>
              <a:ext uri="{FF2B5EF4-FFF2-40B4-BE49-F238E27FC236}">
                <a16:creationId xmlns:a16="http://schemas.microsoft.com/office/drawing/2014/main" id="{7EBECEA5-E870-FCDF-B69B-EDBB26E0BD4F}"/>
              </a:ext>
            </a:extLst>
          </p:cNvPr>
          <p:cNvSpPr txBox="1"/>
          <p:nvPr/>
        </p:nvSpPr>
        <p:spPr>
          <a:xfrm>
            <a:off x="9163455" y="1562100"/>
            <a:ext cx="8221784" cy="1962076"/>
          </a:xfrm>
          <a:prstGeom prst="rect">
            <a:avLst/>
          </a:prstGeom>
        </p:spPr>
        <p:txBody>
          <a:bodyPr wrap="square" lIns="0" tIns="0" rIns="0" bIns="0" rtlCol="0" anchor="t">
            <a:spAutoFit/>
          </a:bodyPr>
          <a:lstStyle/>
          <a:p>
            <a:pPr lvl="0" algn="just">
              <a:lnSpc>
                <a:spcPct val="125000"/>
              </a:lnSpc>
            </a:pPr>
            <a:r>
              <a:rPr lang="vi-VN" sz="3200" spc="-30">
                <a:solidFill>
                  <a:srgbClr val="6C5336"/>
                </a:solidFill>
                <a:latin typeface="Alegreya Medium" panose="020B0604020202020204" charset="0"/>
                <a:ea typeface="Arimo" panose="020B0604020202020204" pitchFamily="34" charset="0"/>
                <a:cs typeface="Arimo" panose="020B0604020202020204" pitchFamily="34" charset="0"/>
              </a:rPr>
              <a:t>Tội xâm nhập trái phép vào mạng máy tính, mạng viễn thông hoặc phương tiện điện tử của người khác </a:t>
            </a:r>
            <a:r>
              <a:rPr lang="vi-VN" sz="4000" i="1" spc="-30">
                <a:solidFill>
                  <a:srgbClr val="6C5336"/>
                </a:solidFill>
                <a:latin typeface="Alegreya Medium" panose="020B0604020202020204" charset="0"/>
                <a:ea typeface="Arimo" panose="020B0604020202020204" pitchFamily="34" charset="0"/>
                <a:cs typeface="Arimo" panose="020B0604020202020204" pitchFamily="34" charset="0"/>
              </a:rPr>
              <a:t>(Điều 289)</a:t>
            </a:r>
            <a:endParaRPr kumimoji="0" lang="en-US" sz="4000" b="0" i="1" u="none" strike="noStrike" kern="1200" cap="none" spc="-30" normalizeH="0" baseline="0" noProof="0">
              <a:ln>
                <a:noFill/>
              </a:ln>
              <a:solidFill>
                <a:srgbClr val="6C5336"/>
              </a:solidFill>
              <a:effectLst/>
              <a:uLnTx/>
              <a:uFillTx/>
              <a:latin typeface="Alegreya Medium" panose="020B0604020202020204" charset="0"/>
              <a:ea typeface="Arimo" panose="020B0604020202020204" pitchFamily="34" charset="0"/>
              <a:cs typeface="Arimo" panose="020B0604020202020204" pitchFamily="34" charset="0"/>
            </a:endParaRPr>
          </a:p>
        </p:txBody>
      </p:sp>
      <p:sp>
        <p:nvSpPr>
          <p:cNvPr id="23" name="TextBox 11">
            <a:extLst>
              <a:ext uri="{FF2B5EF4-FFF2-40B4-BE49-F238E27FC236}">
                <a16:creationId xmlns:a16="http://schemas.microsoft.com/office/drawing/2014/main" id="{80BFF1F8-3EE1-56BF-108B-4DE304A5165F}"/>
              </a:ext>
            </a:extLst>
          </p:cNvPr>
          <p:cNvSpPr txBox="1"/>
          <p:nvPr/>
        </p:nvSpPr>
        <p:spPr>
          <a:xfrm>
            <a:off x="9167042" y="3977753"/>
            <a:ext cx="8293185" cy="5150962"/>
          </a:xfrm>
          <a:prstGeom prst="rect">
            <a:avLst/>
          </a:prstGeom>
        </p:spPr>
        <p:txBody>
          <a:bodyPr wrap="square" lIns="0" tIns="0" rIns="0" bIns="0" rtlCol="0" anchor="t">
            <a:spAutoFit/>
          </a:bodyPr>
          <a:lstStyle/>
          <a:p>
            <a:pPr lvl="0" algn="just">
              <a:lnSpc>
                <a:spcPts val="5099"/>
              </a:lnSpc>
            </a:pPr>
            <a:r>
              <a:rPr lang="vi-VN" sz="2900" spc="-33">
                <a:solidFill>
                  <a:prstClr val="black"/>
                </a:solidFill>
                <a:latin typeface="Arimo"/>
              </a:rPr>
              <a:t>Người nào </a:t>
            </a:r>
            <a:r>
              <a:rPr lang="vi-VN" sz="2900" b="1" spc="-33">
                <a:solidFill>
                  <a:prstClr val="black"/>
                </a:solidFill>
                <a:latin typeface="Arimo"/>
              </a:rPr>
              <a:t>cố ý vượt qua </a:t>
            </a:r>
            <a:endParaRPr lang="en-US" sz="2900" b="1" spc="-33">
              <a:solidFill>
                <a:prstClr val="black"/>
              </a:solidFill>
              <a:latin typeface="Arimo"/>
            </a:endParaRPr>
          </a:p>
          <a:p>
            <a:pPr marL="457200" lvl="0" indent="-457200" algn="just">
              <a:lnSpc>
                <a:spcPts val="5099"/>
              </a:lnSpc>
              <a:buFont typeface="Arial" panose="020B0604020202020204" pitchFamily="34" charset="0"/>
              <a:buChar char="•"/>
            </a:pPr>
            <a:r>
              <a:rPr lang="en-US" sz="2900" spc="-33">
                <a:solidFill>
                  <a:prstClr val="black"/>
                </a:solidFill>
                <a:latin typeface="Arimo"/>
              </a:rPr>
              <a:t>C</a:t>
            </a:r>
            <a:r>
              <a:rPr lang="vi-VN" sz="2900" spc="-33">
                <a:solidFill>
                  <a:prstClr val="black"/>
                </a:solidFill>
                <a:latin typeface="Arimo"/>
              </a:rPr>
              <a:t>ảnh báo, mã truy cập, tường lửa, sử dụng quyền quản trị của người khác để xâm nhập trái phép vào mạng máy tính, mạng viễn thông hoặc phương tiện điện tử của người khác chiếm quyền điều khiển</a:t>
            </a:r>
            <a:endParaRPr lang="en-US" sz="2900" spc="-33">
              <a:solidFill>
                <a:prstClr val="black"/>
              </a:solidFill>
              <a:latin typeface="Arimo"/>
            </a:endParaRPr>
          </a:p>
          <a:p>
            <a:pPr marL="457200" lvl="0" indent="-457200" algn="just">
              <a:lnSpc>
                <a:spcPts val="5099"/>
              </a:lnSpc>
              <a:buFont typeface="Arial" panose="020B0604020202020204" pitchFamily="34" charset="0"/>
              <a:buChar char="•"/>
            </a:pPr>
            <a:r>
              <a:rPr lang="en-US" sz="2900" spc="-33">
                <a:solidFill>
                  <a:prstClr val="black"/>
                </a:solidFill>
                <a:latin typeface="Arimo"/>
              </a:rPr>
              <a:t>Lấy cắp, thay đổi, hủy hoại, làm giả dữ liệu hoặc sử dụng trái phép các dịch vụ.</a:t>
            </a:r>
            <a:endParaRPr kumimoji="0" lang="en-US" sz="2900" b="0" i="0" u="none" strike="noStrike" kern="1200" cap="none" spc="-33" normalizeH="0" baseline="0" noProof="0">
              <a:ln>
                <a:noFill/>
              </a:ln>
              <a:solidFill>
                <a:prstClr val="black"/>
              </a:solidFill>
              <a:effectLst/>
              <a:uLnTx/>
              <a:uFillTx/>
              <a:latin typeface="Arimo"/>
              <a:ea typeface="+mn-ea"/>
              <a:cs typeface="+mn-cs"/>
            </a:endParaRPr>
          </a:p>
        </p:txBody>
      </p:sp>
      <p:grpSp>
        <p:nvGrpSpPr>
          <p:cNvPr id="5" name="Group 4">
            <a:extLst>
              <a:ext uri="{FF2B5EF4-FFF2-40B4-BE49-F238E27FC236}">
                <a16:creationId xmlns:a16="http://schemas.microsoft.com/office/drawing/2014/main" id="{97F7E3C6-5E20-6DF9-67F5-8B93BC32A365}"/>
              </a:ext>
            </a:extLst>
          </p:cNvPr>
          <p:cNvGrpSpPr/>
          <p:nvPr/>
        </p:nvGrpSpPr>
        <p:grpSpPr>
          <a:xfrm>
            <a:off x="9333714" y="4348163"/>
            <a:ext cx="7959839" cy="2324179"/>
            <a:chOff x="9050400" y="5132594"/>
            <a:chExt cx="7959839" cy="2324179"/>
          </a:xfrm>
        </p:grpSpPr>
        <p:sp>
          <p:nvSpPr>
            <p:cNvPr id="11" name="Left Brace 10">
              <a:extLst>
                <a:ext uri="{FF2B5EF4-FFF2-40B4-BE49-F238E27FC236}">
                  <a16:creationId xmlns:a16="http://schemas.microsoft.com/office/drawing/2014/main" id="{8F00AF14-F7CE-A551-23B2-727DBDE01555}"/>
                </a:ext>
              </a:extLst>
            </p:cNvPr>
            <p:cNvSpPr/>
            <p:nvPr/>
          </p:nvSpPr>
          <p:spPr>
            <a:xfrm>
              <a:off x="9050400" y="5335541"/>
              <a:ext cx="694525" cy="2077049"/>
            </a:xfrm>
            <a:prstGeom prst="leftBrace">
              <a:avLst/>
            </a:prstGeom>
            <a:ln w="76200">
              <a:solidFill>
                <a:srgbClr val="6C533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FDEDE5A9-7EE2-8C52-0A1B-CDCF83D69D3B}"/>
                </a:ext>
              </a:extLst>
            </p:cNvPr>
            <p:cNvSpPr txBox="1"/>
            <p:nvPr/>
          </p:nvSpPr>
          <p:spPr>
            <a:xfrm>
              <a:off x="9995693" y="5132594"/>
              <a:ext cx="6768307" cy="1229567"/>
            </a:xfrm>
            <a:prstGeom prst="rect">
              <a:avLst/>
            </a:prstGeom>
          </p:spPr>
          <p:txBody>
            <a:bodyPr wrap="square" lIns="0" tIns="0" rIns="0" bIns="0" rtlCol="0" anchor="t">
              <a:spAutoFit/>
            </a:bodyPr>
            <a:lstStyle/>
            <a:p>
              <a:pPr lvl="0">
                <a:lnSpc>
                  <a:spcPts val="5099"/>
                </a:lnSpc>
              </a:pPr>
              <a:r>
                <a:rPr kumimoji="0" lang="en-US" sz="3000" b="0" i="0" u="none" strike="noStrike" kern="1200" cap="none" spc="-33" normalizeH="0" baseline="0" noProof="0">
                  <a:ln>
                    <a:noFill/>
                  </a:ln>
                  <a:solidFill>
                    <a:prstClr val="black"/>
                  </a:solidFill>
                  <a:effectLst/>
                  <a:uLnTx/>
                  <a:uFillTx/>
                  <a:latin typeface="Arimo"/>
                  <a:ea typeface="+mn-ea"/>
                  <a:cs typeface="+mn-cs"/>
                </a:rPr>
                <a:t>Bị</a:t>
              </a:r>
              <a:r>
                <a:rPr kumimoji="0" lang="en-US" sz="3000" b="0" i="0" u="none" strike="noStrike" kern="1200" cap="none" spc="-33" normalizeH="0" noProof="0">
                  <a:ln>
                    <a:noFill/>
                  </a:ln>
                  <a:solidFill>
                    <a:prstClr val="black"/>
                  </a:solidFill>
                  <a:effectLst/>
                  <a:uLnTx/>
                  <a:uFillTx/>
                  <a:latin typeface="Arimo"/>
                  <a:ea typeface="+mn-ea"/>
                  <a:cs typeface="+mn-cs"/>
                </a:rPr>
                <a:t> phạt tiền từ </a:t>
              </a:r>
              <a:r>
                <a:rPr kumimoji="0" lang="en-US" sz="3000" b="1" i="0" u="none" strike="noStrike" kern="1200" cap="none" spc="-33" normalizeH="0" noProof="0">
                  <a:ln>
                    <a:noFill/>
                  </a:ln>
                  <a:solidFill>
                    <a:prstClr val="black"/>
                  </a:solidFill>
                  <a:effectLst/>
                  <a:uLnTx/>
                  <a:uFillTx/>
                  <a:latin typeface="Arimo"/>
                  <a:ea typeface="+mn-ea"/>
                  <a:cs typeface="+mn-cs"/>
                </a:rPr>
                <a:t>50.000.000 đồng </a:t>
              </a:r>
              <a:r>
                <a:rPr kumimoji="0" lang="en-US" sz="3000" b="0" i="0" u="none" strike="noStrike" kern="1200" cap="none" spc="-33" normalizeH="0" noProof="0">
                  <a:ln>
                    <a:noFill/>
                  </a:ln>
                  <a:solidFill>
                    <a:prstClr val="black"/>
                  </a:solidFill>
                  <a:effectLst/>
                  <a:uLnTx/>
                  <a:uFillTx/>
                  <a:latin typeface="Arimo"/>
                  <a:ea typeface="+mn-ea"/>
                  <a:cs typeface="+mn-cs"/>
                </a:rPr>
                <a:t>đến </a:t>
              </a:r>
              <a:r>
                <a:rPr kumimoji="0" lang="en-US" sz="3000" b="1" i="0" u="none" strike="noStrike" kern="1200" cap="none" spc="-33" normalizeH="0" noProof="0">
                  <a:ln>
                    <a:noFill/>
                  </a:ln>
                  <a:solidFill>
                    <a:prstClr val="black"/>
                  </a:solidFill>
                  <a:effectLst/>
                  <a:uLnTx/>
                  <a:uFillTx/>
                  <a:latin typeface="Arimo"/>
                  <a:ea typeface="+mn-ea"/>
                  <a:cs typeface="+mn-cs"/>
                </a:rPr>
                <a:t>300.000.000 đồng </a:t>
              </a:r>
              <a:endParaRPr kumimoji="0" lang="en-US" sz="3000" b="1" i="0" u="none" strike="noStrike" kern="1200" cap="none" spc="-33" normalizeH="0" baseline="0" noProof="0">
                <a:ln>
                  <a:noFill/>
                </a:ln>
                <a:solidFill>
                  <a:prstClr val="black"/>
                </a:solidFill>
                <a:effectLst/>
                <a:uLnTx/>
                <a:uFillTx/>
                <a:latin typeface="Arimo"/>
                <a:ea typeface="+mn-ea"/>
                <a:cs typeface="+mn-cs"/>
              </a:endParaRPr>
            </a:p>
          </p:txBody>
        </p:sp>
        <p:sp>
          <p:nvSpPr>
            <p:cNvPr id="14" name="TextBox 11">
              <a:extLst>
                <a:ext uri="{FF2B5EF4-FFF2-40B4-BE49-F238E27FC236}">
                  <a16:creationId xmlns:a16="http://schemas.microsoft.com/office/drawing/2014/main" id="{DF4B0AFE-4E06-CBA8-EE84-E59B9A46D3E9}"/>
                </a:ext>
              </a:extLst>
            </p:cNvPr>
            <p:cNvSpPr txBox="1"/>
            <p:nvPr/>
          </p:nvSpPr>
          <p:spPr>
            <a:xfrm>
              <a:off x="10120678" y="6881231"/>
              <a:ext cx="3519122" cy="575542"/>
            </a:xfrm>
            <a:prstGeom prst="rect">
              <a:avLst/>
            </a:prstGeom>
          </p:spPr>
          <p:txBody>
            <a:bodyPr wrap="square" lIns="0" tIns="0" rIns="0" bIns="0" rtlCol="0" anchor="t">
              <a:spAutoFit/>
            </a:bodyPr>
            <a:lstStyle/>
            <a:p>
              <a:pPr lvl="0" algn="just">
                <a:lnSpc>
                  <a:spcPts val="5099"/>
                </a:lnSpc>
              </a:pPr>
              <a:r>
                <a:rPr kumimoji="0" lang="en-US" sz="3000" b="0" i="0" u="none" strike="noStrike" kern="1200" cap="none" spc="-33" normalizeH="0" baseline="0" noProof="0">
                  <a:ln>
                    <a:noFill/>
                  </a:ln>
                  <a:solidFill>
                    <a:prstClr val="black"/>
                  </a:solidFill>
                  <a:effectLst/>
                  <a:uLnTx/>
                  <a:uFillTx/>
                  <a:latin typeface="Arimo"/>
                  <a:ea typeface="+mn-ea"/>
                  <a:cs typeface="+mn-cs"/>
                </a:rPr>
                <a:t>Bị</a:t>
              </a:r>
              <a:r>
                <a:rPr kumimoji="0" lang="en-US" sz="3000" b="0" i="0" u="none" strike="noStrike" kern="1200" cap="none" spc="-33" normalizeH="0" noProof="0">
                  <a:ln>
                    <a:noFill/>
                  </a:ln>
                  <a:solidFill>
                    <a:prstClr val="black"/>
                  </a:solidFill>
                  <a:effectLst/>
                  <a:uLnTx/>
                  <a:uFillTx/>
                  <a:latin typeface="Arimo"/>
                  <a:ea typeface="+mn-ea"/>
                  <a:cs typeface="+mn-cs"/>
                </a:rPr>
                <a:t> phạt tù từ </a:t>
              </a:r>
              <a:r>
                <a:rPr kumimoji="0" lang="en-US" sz="3000" b="1" i="0" u="none" strike="noStrike" kern="1200" cap="none" spc="-33" normalizeH="0" baseline="0" noProof="0">
                  <a:ln>
                    <a:noFill/>
                  </a:ln>
                  <a:solidFill>
                    <a:prstClr val="black"/>
                  </a:solidFill>
                  <a:effectLst/>
                  <a:uLnTx/>
                  <a:uFillTx/>
                  <a:latin typeface="Arimo"/>
                  <a:ea typeface="+mn-ea"/>
                  <a:cs typeface="+mn-cs"/>
                </a:rPr>
                <a:t>01</a:t>
              </a:r>
              <a:r>
                <a:rPr kumimoji="0" lang="en-US" sz="3000" b="1" i="0" u="none" strike="noStrike" kern="1200" cap="none" spc="-33" normalizeH="0" noProof="0">
                  <a:ln>
                    <a:noFill/>
                  </a:ln>
                  <a:solidFill>
                    <a:prstClr val="black"/>
                  </a:solidFill>
                  <a:effectLst/>
                  <a:uLnTx/>
                  <a:uFillTx/>
                  <a:latin typeface="Arimo"/>
                  <a:ea typeface="+mn-ea"/>
                  <a:cs typeface="+mn-cs"/>
                </a:rPr>
                <a:t> năm </a:t>
              </a:r>
              <a:endParaRPr kumimoji="0" lang="en-US" sz="3000" b="1" i="0" u="none" strike="noStrike" kern="1200" cap="none" spc="-33" normalizeH="0" baseline="0" noProof="0">
                <a:ln>
                  <a:noFill/>
                </a:ln>
                <a:solidFill>
                  <a:prstClr val="black"/>
                </a:solidFill>
                <a:effectLst/>
                <a:uLnTx/>
                <a:uFillTx/>
                <a:latin typeface="Arimo"/>
                <a:ea typeface="+mn-ea"/>
                <a:cs typeface="+mn-cs"/>
              </a:endParaRPr>
            </a:p>
          </p:txBody>
        </p:sp>
        <p:cxnSp>
          <p:nvCxnSpPr>
            <p:cNvPr id="15" name="Straight Arrow Connector 14">
              <a:extLst>
                <a:ext uri="{FF2B5EF4-FFF2-40B4-BE49-F238E27FC236}">
                  <a16:creationId xmlns:a16="http://schemas.microsoft.com/office/drawing/2014/main" id="{9859EF68-46B4-6374-03D8-FEA96F2CD406}"/>
                </a:ext>
              </a:extLst>
            </p:cNvPr>
            <p:cNvCxnSpPr>
              <a:cxnSpLocks/>
            </p:cNvCxnSpPr>
            <p:nvPr/>
          </p:nvCxnSpPr>
          <p:spPr>
            <a:xfrm>
              <a:off x="13639800" y="7277100"/>
              <a:ext cx="1630320" cy="0"/>
            </a:xfrm>
            <a:prstGeom prst="straightConnector1">
              <a:avLst/>
            </a:prstGeom>
            <a:ln w="76200">
              <a:solidFill>
                <a:srgbClr val="6C533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1">
              <a:extLst>
                <a:ext uri="{FF2B5EF4-FFF2-40B4-BE49-F238E27FC236}">
                  <a16:creationId xmlns:a16="http://schemas.microsoft.com/office/drawing/2014/main" id="{55D858D9-DF60-FD6E-142B-3D9ED2A9664A}"/>
                </a:ext>
              </a:extLst>
            </p:cNvPr>
            <p:cNvSpPr txBox="1"/>
            <p:nvPr/>
          </p:nvSpPr>
          <p:spPr>
            <a:xfrm>
              <a:off x="15413515" y="6881231"/>
              <a:ext cx="1596724" cy="575542"/>
            </a:xfrm>
            <a:prstGeom prst="rect">
              <a:avLst/>
            </a:prstGeom>
          </p:spPr>
          <p:txBody>
            <a:bodyPr wrap="square" lIns="0" tIns="0" rIns="0" bIns="0" rtlCol="0" anchor="t">
              <a:spAutoFit/>
            </a:bodyPr>
            <a:lstStyle/>
            <a:p>
              <a:pPr lvl="0" algn="just">
                <a:lnSpc>
                  <a:spcPts val="5099"/>
                </a:lnSpc>
              </a:pPr>
              <a:r>
                <a:rPr kumimoji="0" lang="en-US" sz="3000" b="1" i="0" u="none" strike="noStrike" kern="1200" cap="none" spc="-33" normalizeH="0" baseline="0" noProof="0">
                  <a:ln>
                    <a:noFill/>
                  </a:ln>
                  <a:solidFill>
                    <a:prstClr val="black"/>
                  </a:solidFill>
                  <a:effectLst/>
                  <a:uLnTx/>
                  <a:uFillTx/>
                  <a:latin typeface="Arimo"/>
                  <a:ea typeface="+mn-ea"/>
                  <a:cs typeface="+mn-cs"/>
                </a:rPr>
                <a:t>05</a:t>
              </a:r>
              <a:r>
                <a:rPr kumimoji="0" lang="en-US" sz="3000" b="1" i="0" u="none" strike="noStrike" kern="1200" cap="none" spc="-33" normalizeH="0" noProof="0">
                  <a:ln>
                    <a:noFill/>
                  </a:ln>
                  <a:solidFill>
                    <a:prstClr val="black"/>
                  </a:solidFill>
                  <a:effectLst/>
                  <a:uLnTx/>
                  <a:uFillTx/>
                  <a:latin typeface="Arimo"/>
                  <a:ea typeface="+mn-ea"/>
                  <a:cs typeface="+mn-cs"/>
                </a:rPr>
                <a:t> năm</a:t>
              </a:r>
              <a:endParaRPr kumimoji="0" lang="en-US" sz="3000" b="1" i="0" u="none" strike="noStrike" kern="1200" cap="none" spc="-33" normalizeH="0" baseline="0" noProof="0">
                <a:ln>
                  <a:noFill/>
                </a:ln>
                <a:solidFill>
                  <a:prstClr val="black"/>
                </a:solidFill>
                <a:effectLst/>
                <a:uLnTx/>
                <a:uFillTx/>
                <a:latin typeface="Arimo"/>
                <a:ea typeface="+mn-ea"/>
                <a:cs typeface="+mn-cs"/>
              </a:endParaRPr>
            </a:p>
          </p:txBody>
        </p:sp>
      </p:grpSp>
    </p:spTree>
    <p:extLst>
      <p:ext uri="{BB962C8B-B14F-4D97-AF65-F5344CB8AC3E}">
        <p14:creationId xmlns:p14="http://schemas.microsoft.com/office/powerpoint/2010/main" val="759389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grpId="0" nodeType="withEffect">
                                  <p:stCondLst>
                                    <p:cond delay="0"/>
                                  </p:stCondLst>
                                  <p:childTnLst>
                                    <p:animScale>
                                      <p:cBhvr>
                                        <p:cTn id="6" dur="2000" fill="hold"/>
                                        <p:tgtEl>
                                          <p:spTgt spid="16"/>
                                        </p:tgtEl>
                                      </p:cBhvr>
                                      <p:by x="150000" y="150000"/>
                                    </p:animScale>
                                  </p:childTnLst>
                                </p:cTn>
                              </p:par>
                              <p:par>
                                <p:cTn id="7" presetID="10" presetClass="exit" presetSubtype="0" repeatCount="indefinite" fill="hold" grpId="1" nodeType="withEffect">
                                  <p:stCondLst>
                                    <p:cond delay="0"/>
                                  </p:stCondLst>
                                  <p:childTnLst>
                                    <p:animEffect transition="out" filter="fade">
                                      <p:cBhvr>
                                        <p:cTn id="8" dur="2000"/>
                                        <p:tgtEl>
                                          <p:spTgt spid="16"/>
                                        </p:tgtEl>
                                      </p:cBhvr>
                                    </p:animEffect>
                                    <p:set>
                                      <p:cBhvr>
                                        <p:cTn id="9" dur="1" fill="hold">
                                          <p:stCondLst>
                                            <p:cond delay="1999"/>
                                          </p:stCondLst>
                                        </p:cTn>
                                        <p:tgtEl>
                                          <p:spTgt spid="16"/>
                                        </p:tgtEl>
                                        <p:attrNameLst>
                                          <p:attrName>style.visibility</p:attrName>
                                        </p:attrNameLst>
                                      </p:cBhvr>
                                      <p:to>
                                        <p:strVal val="hidden"/>
                                      </p:to>
                                    </p:set>
                                  </p:childTnLst>
                                </p:cTn>
                              </p:par>
                              <p:par>
                                <p:cTn id="10" presetID="6" presetClass="emph" presetSubtype="0" repeatCount="indefinite" fill="hold" grpId="0" nodeType="withEffect">
                                  <p:stCondLst>
                                    <p:cond delay="250"/>
                                  </p:stCondLst>
                                  <p:childTnLst>
                                    <p:animScale>
                                      <p:cBhvr>
                                        <p:cTn id="11" dur="2000" fill="hold"/>
                                        <p:tgtEl>
                                          <p:spTgt spid="17"/>
                                        </p:tgtEl>
                                      </p:cBhvr>
                                      <p:by x="150000" y="150000"/>
                                    </p:animScale>
                                  </p:childTnLst>
                                </p:cTn>
                              </p:par>
                              <p:par>
                                <p:cTn id="12" presetID="10" presetClass="exit" presetSubtype="0" repeatCount="indefinite" fill="hold" grpId="1" nodeType="withEffect">
                                  <p:stCondLst>
                                    <p:cond delay="250"/>
                                  </p:stCondLst>
                                  <p:childTnLst>
                                    <p:animEffect transition="out" filter="fade">
                                      <p:cBhvr>
                                        <p:cTn id="13" dur="2000"/>
                                        <p:tgtEl>
                                          <p:spTgt spid="17"/>
                                        </p:tgtEl>
                                      </p:cBhvr>
                                    </p:animEffect>
                                    <p:set>
                                      <p:cBhvr>
                                        <p:cTn id="14" dur="1" fill="hold">
                                          <p:stCondLst>
                                            <p:cond delay="1999"/>
                                          </p:stCondLst>
                                        </p:cTn>
                                        <p:tgtEl>
                                          <p:spTgt spid="1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20" grpId="0"/>
      <p:bldP spid="23" grpId="0"/>
      <p:bldP spid="23"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TextBox 2"/>
          <p:cNvSpPr txBox="1"/>
          <p:nvPr/>
        </p:nvSpPr>
        <p:spPr>
          <a:xfrm>
            <a:off x="1028700" y="6134100"/>
            <a:ext cx="9286443" cy="2399055"/>
          </a:xfrm>
          <a:prstGeom prst="rect">
            <a:avLst/>
          </a:prstGeom>
        </p:spPr>
        <p:txBody>
          <a:bodyPr lIns="0" tIns="0" rIns="0" bIns="0" rtlCol="0" anchor="t">
            <a:spAutoFit/>
          </a:bodyPr>
          <a:lstStyle/>
          <a:p>
            <a:pPr>
              <a:lnSpc>
                <a:spcPts val="4800"/>
              </a:lnSpc>
            </a:pPr>
            <a:r>
              <a:rPr lang="vi-VN" sz="3200" spc="-32">
                <a:solidFill>
                  <a:srgbClr val="000000"/>
                </a:solidFill>
                <a:latin typeface="Arimo"/>
              </a:rPr>
              <a:t>Mua bán, trao đổi, thay đổi hoặc công khai hóa thông tin riêng hợp pháp của cơ quan, tổ chức, cá nhân trên mạng máy tính, mạng viễn thông mà </a:t>
            </a:r>
            <a:r>
              <a:rPr lang="vi-VN" sz="3200" b="1" spc="-32">
                <a:solidFill>
                  <a:srgbClr val="000000"/>
                </a:solidFill>
                <a:latin typeface="Arimo"/>
              </a:rPr>
              <a:t>không được phép </a:t>
            </a:r>
            <a:r>
              <a:rPr lang="vi-VN" sz="3200" spc="-32">
                <a:solidFill>
                  <a:srgbClr val="000000"/>
                </a:solidFill>
                <a:latin typeface="Arimo"/>
              </a:rPr>
              <a:t>của chủ sở hữu thông tin đó</a:t>
            </a:r>
            <a:endParaRPr lang="en-US" sz="3200" spc="-32">
              <a:solidFill>
                <a:srgbClr val="000000"/>
              </a:solidFill>
              <a:latin typeface="Arimo"/>
            </a:endParaRPr>
          </a:p>
        </p:txBody>
      </p:sp>
      <p:sp>
        <p:nvSpPr>
          <p:cNvPr id="3" name="AutoShape 3"/>
          <p:cNvSpPr/>
          <p:nvPr/>
        </p:nvSpPr>
        <p:spPr>
          <a:xfrm>
            <a:off x="-781050" y="3848717"/>
            <a:ext cx="3619500" cy="76200"/>
          </a:xfrm>
          <a:prstGeom prst="rect">
            <a:avLst/>
          </a:prstGeom>
          <a:solidFill>
            <a:srgbClr val="1D1B1E"/>
          </a:solidFill>
        </p:spPr>
      </p:sp>
      <p:sp>
        <p:nvSpPr>
          <p:cNvPr id="4" name="AutoShape 4"/>
          <p:cNvSpPr/>
          <p:nvPr/>
        </p:nvSpPr>
        <p:spPr>
          <a:xfrm>
            <a:off x="16068675" y="9258300"/>
            <a:ext cx="2381250" cy="76200"/>
          </a:xfrm>
          <a:prstGeom prst="rect">
            <a:avLst/>
          </a:prstGeom>
          <a:solidFill>
            <a:srgbClr val="1D1B1E"/>
          </a:solidFill>
        </p:spPr>
      </p:sp>
      <p:sp>
        <p:nvSpPr>
          <p:cNvPr id="5" name="TextBox 5"/>
          <p:cNvSpPr txBox="1"/>
          <p:nvPr/>
        </p:nvSpPr>
        <p:spPr>
          <a:xfrm>
            <a:off x="1028700" y="582551"/>
            <a:ext cx="5122210" cy="2693045"/>
          </a:xfrm>
          <a:prstGeom prst="rect">
            <a:avLst/>
          </a:prstGeom>
        </p:spPr>
        <p:txBody>
          <a:bodyPr lIns="0" tIns="0" rIns="0" bIns="0" rtlCol="0" anchor="t">
            <a:spAutoFit/>
          </a:bodyPr>
          <a:lstStyle/>
          <a:p>
            <a:pPr>
              <a:lnSpc>
                <a:spcPts val="7200"/>
              </a:lnSpc>
              <a:spcBef>
                <a:spcPct val="0"/>
              </a:spcBef>
            </a:pPr>
            <a:r>
              <a:rPr lang="vi-VN" sz="3200" spc="-60">
                <a:solidFill>
                  <a:srgbClr val="6C5336"/>
                </a:solidFill>
                <a:latin typeface="Alegreya Medium" panose="020B0604020202020204" charset="0"/>
              </a:rPr>
              <a:t>Tội đưa hoặc sử dụng trái phép thông tin mạng máy tính, mạng viễn thông </a:t>
            </a:r>
            <a:r>
              <a:rPr lang="vi-VN" sz="4000" spc="-60">
                <a:solidFill>
                  <a:srgbClr val="6C5336"/>
                </a:solidFill>
                <a:latin typeface="Alegreya Medium Italics" panose="020B0604020202020204" charset="0"/>
              </a:rPr>
              <a:t>(Điều 288)</a:t>
            </a:r>
            <a:endParaRPr lang="en-US" sz="4000" spc="-60" dirty="0">
              <a:solidFill>
                <a:srgbClr val="6C5336"/>
              </a:solidFill>
              <a:latin typeface="Alegreya Medium Italics" panose="020B0604020202020204" charset="0"/>
            </a:endParaRPr>
          </a:p>
        </p:txBody>
      </p:sp>
      <p:sp>
        <p:nvSpPr>
          <p:cNvPr id="6" name="TextBox 6"/>
          <p:cNvSpPr txBox="1"/>
          <p:nvPr/>
        </p:nvSpPr>
        <p:spPr>
          <a:xfrm>
            <a:off x="8077200" y="3568926"/>
            <a:ext cx="8572500" cy="1167948"/>
          </a:xfrm>
          <a:prstGeom prst="rect">
            <a:avLst/>
          </a:prstGeom>
        </p:spPr>
        <p:txBody>
          <a:bodyPr wrap="square" lIns="0" tIns="0" rIns="0" bIns="0" rtlCol="0" anchor="t">
            <a:spAutoFit/>
          </a:bodyPr>
          <a:lstStyle/>
          <a:p>
            <a:pPr algn="r">
              <a:lnSpc>
                <a:spcPts val="4800"/>
              </a:lnSpc>
            </a:pPr>
            <a:r>
              <a:rPr lang="vi-VN" sz="3200" spc="-32">
                <a:solidFill>
                  <a:srgbClr val="000000"/>
                </a:solidFill>
                <a:latin typeface="Arimo"/>
              </a:rPr>
              <a:t>Đưa lên mạng máy tính, mạng viễn thông những thông tin trái với quy định của pháp luật,</a:t>
            </a:r>
            <a:endParaRPr lang="en-US" sz="3200" spc="-32">
              <a:solidFill>
                <a:srgbClr val="000000"/>
              </a:solidFill>
              <a:latin typeface="Arimo"/>
            </a:endParaRPr>
          </a:p>
        </p:txBody>
      </p:sp>
      <p:grpSp>
        <p:nvGrpSpPr>
          <p:cNvPr id="7" name="Group 6">
            <a:extLst>
              <a:ext uri="{FF2B5EF4-FFF2-40B4-BE49-F238E27FC236}">
                <a16:creationId xmlns:a16="http://schemas.microsoft.com/office/drawing/2014/main" id="{060D4C8A-02FB-1F4A-2B3D-280920C16515}"/>
              </a:ext>
            </a:extLst>
          </p:cNvPr>
          <p:cNvGrpSpPr/>
          <p:nvPr/>
        </p:nvGrpSpPr>
        <p:grpSpPr>
          <a:xfrm>
            <a:off x="4444809" y="10477500"/>
            <a:ext cx="9398382" cy="2882666"/>
            <a:chOff x="5384427" y="10304854"/>
            <a:chExt cx="9398382" cy="2882666"/>
          </a:xfrm>
        </p:grpSpPr>
        <p:sp>
          <p:nvSpPr>
            <p:cNvPr id="12" name="Left Brace 11">
              <a:extLst>
                <a:ext uri="{FF2B5EF4-FFF2-40B4-BE49-F238E27FC236}">
                  <a16:creationId xmlns:a16="http://schemas.microsoft.com/office/drawing/2014/main" id="{AF1C7457-550E-4CD2-14F9-CAC80988F127}"/>
                </a:ext>
              </a:extLst>
            </p:cNvPr>
            <p:cNvSpPr/>
            <p:nvPr/>
          </p:nvSpPr>
          <p:spPr>
            <a:xfrm>
              <a:off x="5384427" y="10742338"/>
              <a:ext cx="697700" cy="2399055"/>
            </a:xfrm>
            <a:prstGeom prst="leftBrace">
              <a:avLst/>
            </a:prstGeom>
            <a:ln w="76200">
              <a:solidFill>
                <a:srgbClr val="6C533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FCA1350-2D87-364A-5B0E-05F4C8FBAD58}"/>
                </a:ext>
              </a:extLst>
            </p:cNvPr>
            <p:cNvSpPr txBox="1"/>
            <p:nvPr/>
          </p:nvSpPr>
          <p:spPr>
            <a:xfrm>
              <a:off x="6435594" y="10304854"/>
              <a:ext cx="8347215" cy="1229567"/>
            </a:xfrm>
            <a:prstGeom prst="rect">
              <a:avLst/>
            </a:prstGeom>
          </p:spPr>
          <p:txBody>
            <a:bodyPr wrap="square" lIns="0" tIns="0" rIns="0" bIns="0" rtlCol="0" anchor="t">
              <a:spAutoFit/>
            </a:bodyPr>
            <a:lstStyle/>
            <a:p>
              <a:pPr lvl="0">
                <a:lnSpc>
                  <a:spcPts val="5099"/>
                </a:lnSpc>
              </a:pPr>
              <a:r>
                <a:rPr kumimoji="0" lang="en-US" sz="3000" b="0" i="0" u="none" strike="noStrike" kern="1200" cap="none" spc="-33" normalizeH="0" baseline="0" noProof="0">
                  <a:ln>
                    <a:noFill/>
                  </a:ln>
                  <a:solidFill>
                    <a:prstClr val="black"/>
                  </a:solidFill>
                  <a:effectLst/>
                  <a:uLnTx/>
                  <a:uFillTx/>
                  <a:latin typeface="Arimo"/>
                  <a:ea typeface="+mn-ea"/>
                  <a:cs typeface="+mn-cs"/>
                </a:rPr>
                <a:t>Bị</a:t>
              </a:r>
              <a:r>
                <a:rPr kumimoji="0" lang="en-US" sz="3000" b="0" i="0" u="none" strike="noStrike" kern="1200" cap="none" spc="-33" normalizeH="0" noProof="0">
                  <a:ln>
                    <a:noFill/>
                  </a:ln>
                  <a:solidFill>
                    <a:prstClr val="black"/>
                  </a:solidFill>
                  <a:effectLst/>
                  <a:uLnTx/>
                  <a:uFillTx/>
                  <a:latin typeface="Arimo"/>
                  <a:ea typeface="+mn-ea"/>
                  <a:cs typeface="+mn-cs"/>
                </a:rPr>
                <a:t> phạt tiền từ </a:t>
              </a:r>
              <a:r>
                <a:rPr kumimoji="0" lang="en-US" sz="3000" b="1" i="0" u="none" strike="noStrike" kern="1200" cap="none" spc="-33" normalizeH="0" noProof="0">
                  <a:ln>
                    <a:noFill/>
                  </a:ln>
                  <a:solidFill>
                    <a:prstClr val="black"/>
                  </a:solidFill>
                  <a:effectLst/>
                  <a:uLnTx/>
                  <a:uFillTx/>
                  <a:latin typeface="Arimo"/>
                  <a:ea typeface="+mn-ea"/>
                  <a:cs typeface="+mn-cs"/>
                </a:rPr>
                <a:t>30.000.000 đồng </a:t>
              </a:r>
              <a:r>
                <a:rPr kumimoji="0" lang="en-US" sz="3000" b="0" i="0" u="none" strike="noStrike" kern="1200" cap="none" spc="-33" normalizeH="0" noProof="0">
                  <a:ln>
                    <a:noFill/>
                  </a:ln>
                  <a:solidFill>
                    <a:prstClr val="black"/>
                  </a:solidFill>
                  <a:effectLst/>
                  <a:uLnTx/>
                  <a:uFillTx/>
                  <a:latin typeface="Arimo"/>
                  <a:ea typeface="+mn-ea"/>
                  <a:cs typeface="+mn-cs"/>
                </a:rPr>
                <a:t>đến </a:t>
              </a:r>
              <a:r>
                <a:rPr kumimoji="0" lang="en-US" sz="3000" b="1" i="0" u="none" strike="noStrike" kern="1200" cap="none" spc="-33" normalizeH="0" noProof="0">
                  <a:ln>
                    <a:noFill/>
                  </a:ln>
                  <a:solidFill>
                    <a:prstClr val="black"/>
                  </a:solidFill>
                  <a:effectLst/>
                  <a:uLnTx/>
                  <a:uFillTx/>
                  <a:latin typeface="Arimo"/>
                  <a:ea typeface="+mn-ea"/>
                  <a:cs typeface="+mn-cs"/>
                </a:rPr>
                <a:t>200.000.000 đồng</a:t>
              </a:r>
              <a:r>
                <a:rPr kumimoji="0" lang="en-US" sz="3000" b="0" i="0" u="none" strike="noStrike" kern="1200" cap="none" spc="-33" normalizeH="0" noProof="0">
                  <a:ln>
                    <a:noFill/>
                  </a:ln>
                  <a:solidFill>
                    <a:prstClr val="black"/>
                  </a:solidFill>
                  <a:effectLst/>
                  <a:uLnTx/>
                  <a:uFillTx/>
                  <a:latin typeface="Arimo"/>
                  <a:ea typeface="+mn-ea"/>
                  <a:cs typeface="+mn-cs"/>
                </a:rPr>
                <a:t>, phạt cải tạo không giam giữ đến </a:t>
              </a:r>
              <a:r>
                <a:rPr kumimoji="0" lang="en-US" sz="3000" b="1" i="0" u="none" strike="noStrike" kern="1200" cap="none" spc="-33" normalizeH="0" noProof="0">
                  <a:ln>
                    <a:noFill/>
                  </a:ln>
                  <a:solidFill>
                    <a:prstClr val="black"/>
                  </a:solidFill>
                  <a:effectLst/>
                  <a:uLnTx/>
                  <a:uFillTx/>
                  <a:latin typeface="Arimo"/>
                  <a:ea typeface="+mn-ea"/>
                  <a:cs typeface="+mn-cs"/>
                </a:rPr>
                <a:t>03 năm</a:t>
              </a:r>
              <a:endParaRPr kumimoji="0" lang="en-US" sz="3000" b="1" i="0" u="none" strike="noStrike" kern="1200" cap="none" spc="-33" normalizeH="0" baseline="0" noProof="0">
                <a:ln>
                  <a:noFill/>
                </a:ln>
                <a:solidFill>
                  <a:prstClr val="black"/>
                </a:solidFill>
                <a:effectLst/>
                <a:uLnTx/>
                <a:uFillTx/>
                <a:latin typeface="Arimo"/>
                <a:ea typeface="+mn-ea"/>
                <a:cs typeface="+mn-cs"/>
              </a:endParaRPr>
            </a:p>
          </p:txBody>
        </p:sp>
        <p:sp>
          <p:nvSpPr>
            <p:cNvPr id="14" name="TextBox 11">
              <a:extLst>
                <a:ext uri="{FF2B5EF4-FFF2-40B4-BE49-F238E27FC236}">
                  <a16:creationId xmlns:a16="http://schemas.microsoft.com/office/drawing/2014/main" id="{B8D72916-7B42-A215-729C-265AFB66DD6E}"/>
                </a:ext>
              </a:extLst>
            </p:cNvPr>
            <p:cNvSpPr txBox="1"/>
            <p:nvPr/>
          </p:nvSpPr>
          <p:spPr>
            <a:xfrm>
              <a:off x="6444949" y="12611978"/>
              <a:ext cx="3870194" cy="575542"/>
            </a:xfrm>
            <a:prstGeom prst="rect">
              <a:avLst/>
            </a:prstGeom>
          </p:spPr>
          <p:txBody>
            <a:bodyPr wrap="square" lIns="0" tIns="0" rIns="0" bIns="0" rtlCol="0" anchor="t">
              <a:spAutoFit/>
            </a:bodyPr>
            <a:lstStyle/>
            <a:p>
              <a:pPr lvl="0" algn="just">
                <a:lnSpc>
                  <a:spcPts val="5099"/>
                </a:lnSpc>
              </a:pPr>
              <a:r>
                <a:rPr kumimoji="0" lang="en-US" sz="3000" b="0" i="0" u="none" strike="noStrike" kern="1200" cap="none" spc="-33" normalizeH="0" baseline="0" noProof="0">
                  <a:ln>
                    <a:noFill/>
                  </a:ln>
                  <a:solidFill>
                    <a:prstClr val="black"/>
                  </a:solidFill>
                  <a:effectLst/>
                  <a:uLnTx/>
                  <a:uFillTx/>
                  <a:latin typeface="Arimo"/>
                  <a:ea typeface="+mn-ea"/>
                  <a:cs typeface="+mn-cs"/>
                </a:rPr>
                <a:t>Bị</a:t>
              </a:r>
              <a:r>
                <a:rPr kumimoji="0" lang="en-US" sz="3000" b="0" i="0" u="none" strike="noStrike" kern="1200" cap="none" spc="-33" normalizeH="0" noProof="0">
                  <a:ln>
                    <a:noFill/>
                  </a:ln>
                  <a:solidFill>
                    <a:prstClr val="black"/>
                  </a:solidFill>
                  <a:effectLst/>
                  <a:uLnTx/>
                  <a:uFillTx/>
                  <a:latin typeface="Arimo"/>
                  <a:ea typeface="+mn-ea"/>
                  <a:cs typeface="+mn-cs"/>
                </a:rPr>
                <a:t> phạt tù từ </a:t>
              </a:r>
              <a:r>
                <a:rPr lang="en-US" sz="3000" b="1" spc="-33">
                  <a:solidFill>
                    <a:prstClr val="black"/>
                  </a:solidFill>
                  <a:latin typeface="Arimo"/>
                </a:rPr>
                <a:t>06</a:t>
              </a:r>
              <a:r>
                <a:rPr kumimoji="0" lang="en-US" sz="3000" b="1" i="0" u="none" strike="noStrike" kern="1200" cap="none" spc="-33" normalizeH="0" noProof="0">
                  <a:ln>
                    <a:noFill/>
                  </a:ln>
                  <a:solidFill>
                    <a:prstClr val="black"/>
                  </a:solidFill>
                  <a:effectLst/>
                  <a:uLnTx/>
                  <a:uFillTx/>
                  <a:latin typeface="Arimo"/>
                </a:rPr>
                <a:t> tháng </a:t>
              </a:r>
              <a:endParaRPr kumimoji="0" lang="en-US" sz="3000" b="1" i="0" u="none" strike="noStrike" kern="1200" cap="none" spc="-33" normalizeH="0" baseline="0" noProof="0">
                <a:ln>
                  <a:noFill/>
                </a:ln>
                <a:solidFill>
                  <a:prstClr val="black"/>
                </a:solidFill>
                <a:effectLst/>
                <a:uLnTx/>
                <a:uFillTx/>
                <a:latin typeface="Arimo"/>
              </a:endParaRPr>
            </a:p>
          </p:txBody>
        </p:sp>
        <p:cxnSp>
          <p:nvCxnSpPr>
            <p:cNvPr id="15" name="Straight Arrow Connector 14">
              <a:extLst>
                <a:ext uri="{FF2B5EF4-FFF2-40B4-BE49-F238E27FC236}">
                  <a16:creationId xmlns:a16="http://schemas.microsoft.com/office/drawing/2014/main" id="{D2DA4626-BD7E-81FB-C622-217E8A99F7C3}"/>
                </a:ext>
              </a:extLst>
            </p:cNvPr>
            <p:cNvCxnSpPr>
              <a:cxnSpLocks/>
            </p:cNvCxnSpPr>
            <p:nvPr/>
          </p:nvCxnSpPr>
          <p:spPr>
            <a:xfrm>
              <a:off x="10315143" y="12960861"/>
              <a:ext cx="1630320" cy="0"/>
            </a:xfrm>
            <a:prstGeom prst="straightConnector1">
              <a:avLst/>
            </a:prstGeom>
            <a:ln w="76200">
              <a:solidFill>
                <a:srgbClr val="6C5336"/>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1">
              <a:extLst>
                <a:ext uri="{FF2B5EF4-FFF2-40B4-BE49-F238E27FC236}">
                  <a16:creationId xmlns:a16="http://schemas.microsoft.com/office/drawing/2014/main" id="{A1E18A73-2A78-4CA6-F609-742162EBDB81}"/>
                </a:ext>
              </a:extLst>
            </p:cNvPr>
            <p:cNvSpPr txBox="1"/>
            <p:nvPr/>
          </p:nvSpPr>
          <p:spPr>
            <a:xfrm>
              <a:off x="12298930" y="12611978"/>
              <a:ext cx="1596724" cy="575542"/>
            </a:xfrm>
            <a:prstGeom prst="rect">
              <a:avLst/>
            </a:prstGeom>
          </p:spPr>
          <p:txBody>
            <a:bodyPr wrap="square" lIns="0" tIns="0" rIns="0" bIns="0" rtlCol="0" anchor="t">
              <a:spAutoFit/>
            </a:bodyPr>
            <a:lstStyle/>
            <a:p>
              <a:pPr lvl="0" algn="just">
                <a:lnSpc>
                  <a:spcPts val="5099"/>
                </a:lnSpc>
              </a:pPr>
              <a:r>
                <a:rPr kumimoji="0" lang="en-US" sz="3000" b="1" i="0" u="none" strike="noStrike" kern="1200" cap="none" spc="-33" normalizeH="0" baseline="0" noProof="0">
                  <a:ln>
                    <a:noFill/>
                  </a:ln>
                  <a:solidFill>
                    <a:prstClr val="black"/>
                  </a:solidFill>
                  <a:effectLst/>
                  <a:uLnTx/>
                  <a:uFillTx/>
                  <a:latin typeface="Arimo"/>
                  <a:ea typeface="+mn-ea"/>
                  <a:cs typeface="+mn-cs"/>
                </a:rPr>
                <a:t>03</a:t>
              </a:r>
              <a:r>
                <a:rPr kumimoji="0" lang="en-US" sz="3000" b="1" i="0" u="none" strike="noStrike" kern="1200" cap="none" spc="-33" normalizeH="0" noProof="0">
                  <a:ln>
                    <a:noFill/>
                  </a:ln>
                  <a:solidFill>
                    <a:prstClr val="black"/>
                  </a:solidFill>
                  <a:effectLst/>
                  <a:uLnTx/>
                  <a:uFillTx/>
                  <a:latin typeface="Arimo"/>
                  <a:ea typeface="+mn-ea"/>
                  <a:cs typeface="+mn-cs"/>
                </a:rPr>
                <a:t> năm</a:t>
              </a:r>
              <a:endParaRPr kumimoji="0" lang="en-US" sz="3000" b="1" i="0" u="none" strike="noStrike" kern="1200" cap="none" spc="-33" normalizeH="0" baseline="0" noProof="0">
                <a:ln>
                  <a:noFill/>
                </a:ln>
                <a:solidFill>
                  <a:prstClr val="black"/>
                </a:solidFill>
                <a:effectLst/>
                <a:uLnTx/>
                <a:uFillTx/>
                <a:latin typeface="Arimo"/>
                <a:ea typeface="+mn-ea"/>
                <a:cs typeface="+mn-cs"/>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nodeType="clickEffect">
                                  <p:stCondLst>
                                    <p:cond delay="0"/>
                                  </p:stCondLst>
                                  <p:childTnLst>
                                    <p:animMotion origin="layout" path="M 0 -1.97531E-6 L 0 -0.56234 " pathEditMode="relative" rAng="0" ptsTypes="AA">
                                      <p:cBhvr>
                                        <p:cTn id="36" dur="2000" fill="hold"/>
                                        <p:tgtEl>
                                          <p:spTgt spid="7"/>
                                        </p:tgtEl>
                                        <p:attrNameLst>
                                          <p:attrName>ppt_x</p:attrName>
                                          <p:attrName>ppt_y</p:attrName>
                                        </p:attrNameLst>
                                      </p:cBhvr>
                                      <p:rCtr x="0" y="-281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6" grpId="0"/>
      <p:bldP spid="6"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B80ECFB5-7EB5-153A-5F25-64E5FCF803BC}"/>
              </a:ext>
            </a:extLst>
          </p:cNvPr>
          <p:cNvSpPr/>
          <p:nvPr/>
        </p:nvSpPr>
        <p:spPr>
          <a:xfrm>
            <a:off x="762000" y="2857500"/>
            <a:ext cx="16383000" cy="6512018"/>
          </a:xfrm>
          <a:custGeom>
            <a:avLst/>
            <a:gdLst>
              <a:gd name="connsiteX0" fmla="*/ 0 w 16383000"/>
              <a:gd name="connsiteY0" fmla="*/ 1085358 h 6512018"/>
              <a:gd name="connsiteX1" fmla="*/ 1085358 w 16383000"/>
              <a:gd name="connsiteY1" fmla="*/ 0 h 6512018"/>
              <a:gd name="connsiteX2" fmla="*/ 1251168 w 16383000"/>
              <a:gd name="connsiteY2" fmla="*/ 0 h 6512018"/>
              <a:gd name="connsiteX3" fmla="*/ 2127592 w 16383000"/>
              <a:gd name="connsiteY3" fmla="*/ 0 h 6512018"/>
              <a:gd name="connsiteX4" fmla="*/ 2435525 w 16383000"/>
              <a:gd name="connsiteY4" fmla="*/ 0 h 6512018"/>
              <a:gd name="connsiteX5" fmla="*/ 3169826 w 16383000"/>
              <a:gd name="connsiteY5" fmla="*/ 0 h 6512018"/>
              <a:gd name="connsiteX6" fmla="*/ 4046250 w 16383000"/>
              <a:gd name="connsiteY6" fmla="*/ 0 h 6512018"/>
              <a:gd name="connsiteX7" fmla="*/ 4212060 w 16383000"/>
              <a:gd name="connsiteY7" fmla="*/ 0 h 6512018"/>
              <a:gd name="connsiteX8" fmla="*/ 5088485 w 16383000"/>
              <a:gd name="connsiteY8" fmla="*/ 0 h 6512018"/>
              <a:gd name="connsiteX9" fmla="*/ 5964909 w 16383000"/>
              <a:gd name="connsiteY9" fmla="*/ 0 h 6512018"/>
              <a:gd name="connsiteX10" fmla="*/ 6130719 w 16383000"/>
              <a:gd name="connsiteY10" fmla="*/ 0 h 6512018"/>
              <a:gd name="connsiteX11" fmla="*/ 6722897 w 16383000"/>
              <a:gd name="connsiteY11" fmla="*/ 0 h 6512018"/>
              <a:gd name="connsiteX12" fmla="*/ 7172953 w 16383000"/>
              <a:gd name="connsiteY12" fmla="*/ 0 h 6512018"/>
              <a:gd name="connsiteX13" fmla="*/ 7623009 w 16383000"/>
              <a:gd name="connsiteY13" fmla="*/ 0 h 6512018"/>
              <a:gd name="connsiteX14" fmla="*/ 8073064 w 16383000"/>
              <a:gd name="connsiteY14" fmla="*/ 0 h 6512018"/>
              <a:gd name="connsiteX15" fmla="*/ 8238874 w 16383000"/>
              <a:gd name="connsiteY15" fmla="*/ 0 h 6512018"/>
              <a:gd name="connsiteX16" fmla="*/ 9115298 w 16383000"/>
              <a:gd name="connsiteY16" fmla="*/ 0 h 6512018"/>
              <a:gd name="connsiteX17" fmla="*/ 9991723 w 16383000"/>
              <a:gd name="connsiteY17" fmla="*/ 0 h 6512018"/>
              <a:gd name="connsiteX18" fmla="*/ 10157533 w 16383000"/>
              <a:gd name="connsiteY18" fmla="*/ 0 h 6512018"/>
              <a:gd name="connsiteX19" fmla="*/ 10465465 w 16383000"/>
              <a:gd name="connsiteY19" fmla="*/ 0 h 6512018"/>
              <a:gd name="connsiteX20" fmla="*/ 11057644 w 16383000"/>
              <a:gd name="connsiteY20" fmla="*/ 0 h 6512018"/>
              <a:gd name="connsiteX21" fmla="*/ 11791945 w 16383000"/>
              <a:gd name="connsiteY21" fmla="*/ 0 h 6512018"/>
              <a:gd name="connsiteX22" fmla="*/ 12242001 w 16383000"/>
              <a:gd name="connsiteY22" fmla="*/ 0 h 6512018"/>
              <a:gd name="connsiteX23" fmla="*/ 12549934 w 16383000"/>
              <a:gd name="connsiteY23" fmla="*/ 0 h 6512018"/>
              <a:gd name="connsiteX24" fmla="*/ 12857867 w 16383000"/>
              <a:gd name="connsiteY24" fmla="*/ 0 h 6512018"/>
              <a:gd name="connsiteX25" fmla="*/ 13592168 w 16383000"/>
              <a:gd name="connsiteY25" fmla="*/ 0 h 6512018"/>
              <a:gd name="connsiteX26" fmla="*/ 13757978 w 16383000"/>
              <a:gd name="connsiteY26" fmla="*/ 0 h 6512018"/>
              <a:gd name="connsiteX27" fmla="*/ 14208034 w 16383000"/>
              <a:gd name="connsiteY27" fmla="*/ 0 h 6512018"/>
              <a:gd name="connsiteX28" fmla="*/ 15297642 w 16383000"/>
              <a:gd name="connsiteY28" fmla="*/ 0 h 6512018"/>
              <a:gd name="connsiteX29" fmla="*/ 16383000 w 16383000"/>
              <a:gd name="connsiteY29" fmla="*/ 1085358 h 6512018"/>
              <a:gd name="connsiteX30" fmla="*/ 16383000 w 16383000"/>
              <a:gd name="connsiteY30" fmla="*/ 1714847 h 6512018"/>
              <a:gd name="connsiteX31" fmla="*/ 16383000 w 16383000"/>
              <a:gd name="connsiteY31" fmla="*/ 2127270 h 6512018"/>
              <a:gd name="connsiteX32" fmla="*/ 16383000 w 16383000"/>
              <a:gd name="connsiteY32" fmla="*/ 2626520 h 6512018"/>
              <a:gd name="connsiteX33" fmla="*/ 16383000 w 16383000"/>
              <a:gd name="connsiteY33" fmla="*/ 3169183 h 6512018"/>
              <a:gd name="connsiteX34" fmla="*/ 16383000 w 16383000"/>
              <a:gd name="connsiteY34" fmla="*/ 3755259 h 6512018"/>
              <a:gd name="connsiteX35" fmla="*/ 16383000 w 16383000"/>
              <a:gd name="connsiteY35" fmla="*/ 4341335 h 6512018"/>
              <a:gd name="connsiteX36" fmla="*/ 16383000 w 16383000"/>
              <a:gd name="connsiteY36" fmla="*/ 5426660 h 6512018"/>
              <a:gd name="connsiteX37" fmla="*/ 15297642 w 16383000"/>
              <a:gd name="connsiteY37" fmla="*/ 6512018 h 6512018"/>
              <a:gd name="connsiteX38" fmla="*/ 15131832 w 16383000"/>
              <a:gd name="connsiteY38" fmla="*/ 6512018 h 6512018"/>
              <a:gd name="connsiteX39" fmla="*/ 14539654 w 16383000"/>
              <a:gd name="connsiteY39" fmla="*/ 6512018 h 6512018"/>
              <a:gd name="connsiteX40" fmla="*/ 13947475 w 16383000"/>
              <a:gd name="connsiteY40" fmla="*/ 6512018 h 6512018"/>
              <a:gd name="connsiteX41" fmla="*/ 13639542 w 16383000"/>
              <a:gd name="connsiteY41" fmla="*/ 6512018 h 6512018"/>
              <a:gd name="connsiteX42" fmla="*/ 12763118 w 16383000"/>
              <a:gd name="connsiteY42" fmla="*/ 6512018 h 6512018"/>
              <a:gd name="connsiteX43" fmla="*/ 12455185 w 16383000"/>
              <a:gd name="connsiteY43" fmla="*/ 6512018 h 6512018"/>
              <a:gd name="connsiteX44" fmla="*/ 11578761 w 16383000"/>
              <a:gd name="connsiteY44" fmla="*/ 6512018 h 6512018"/>
              <a:gd name="connsiteX45" fmla="*/ 11412951 w 16383000"/>
              <a:gd name="connsiteY45" fmla="*/ 6512018 h 6512018"/>
              <a:gd name="connsiteX46" fmla="*/ 10678650 w 16383000"/>
              <a:gd name="connsiteY46" fmla="*/ 6512018 h 6512018"/>
              <a:gd name="connsiteX47" fmla="*/ 9802226 w 16383000"/>
              <a:gd name="connsiteY47" fmla="*/ 6512018 h 6512018"/>
              <a:gd name="connsiteX48" fmla="*/ 9067924 w 16383000"/>
              <a:gd name="connsiteY48" fmla="*/ 6512018 h 6512018"/>
              <a:gd name="connsiteX49" fmla="*/ 8617869 w 16383000"/>
              <a:gd name="connsiteY49" fmla="*/ 6512018 h 6512018"/>
              <a:gd name="connsiteX50" fmla="*/ 8025690 w 16383000"/>
              <a:gd name="connsiteY50" fmla="*/ 6512018 h 6512018"/>
              <a:gd name="connsiteX51" fmla="*/ 7717757 w 16383000"/>
              <a:gd name="connsiteY51" fmla="*/ 6512018 h 6512018"/>
              <a:gd name="connsiteX52" fmla="*/ 7267702 w 16383000"/>
              <a:gd name="connsiteY52" fmla="*/ 6512018 h 6512018"/>
              <a:gd name="connsiteX53" fmla="*/ 6391277 w 16383000"/>
              <a:gd name="connsiteY53" fmla="*/ 6512018 h 6512018"/>
              <a:gd name="connsiteX54" fmla="*/ 5656976 w 16383000"/>
              <a:gd name="connsiteY54" fmla="*/ 6512018 h 6512018"/>
              <a:gd name="connsiteX55" fmla="*/ 5491166 w 16383000"/>
              <a:gd name="connsiteY55" fmla="*/ 6512018 h 6512018"/>
              <a:gd name="connsiteX56" fmla="*/ 5325356 w 16383000"/>
              <a:gd name="connsiteY56" fmla="*/ 6512018 h 6512018"/>
              <a:gd name="connsiteX57" fmla="*/ 4448932 w 16383000"/>
              <a:gd name="connsiteY57" fmla="*/ 6512018 h 6512018"/>
              <a:gd name="connsiteX58" fmla="*/ 4283122 w 16383000"/>
              <a:gd name="connsiteY58" fmla="*/ 6512018 h 6512018"/>
              <a:gd name="connsiteX59" fmla="*/ 4117312 w 16383000"/>
              <a:gd name="connsiteY59" fmla="*/ 6512018 h 6512018"/>
              <a:gd name="connsiteX60" fmla="*/ 3383011 w 16383000"/>
              <a:gd name="connsiteY60" fmla="*/ 6512018 h 6512018"/>
              <a:gd name="connsiteX61" fmla="*/ 2506586 w 16383000"/>
              <a:gd name="connsiteY61" fmla="*/ 6512018 h 6512018"/>
              <a:gd name="connsiteX62" fmla="*/ 1630162 w 16383000"/>
              <a:gd name="connsiteY62" fmla="*/ 6512018 h 6512018"/>
              <a:gd name="connsiteX63" fmla="*/ 1085358 w 16383000"/>
              <a:gd name="connsiteY63" fmla="*/ 6512018 h 6512018"/>
              <a:gd name="connsiteX64" fmla="*/ 0 w 16383000"/>
              <a:gd name="connsiteY64" fmla="*/ 5426660 h 6512018"/>
              <a:gd name="connsiteX65" fmla="*/ 0 w 16383000"/>
              <a:gd name="connsiteY65" fmla="*/ 4840584 h 6512018"/>
              <a:gd name="connsiteX66" fmla="*/ 0 w 16383000"/>
              <a:gd name="connsiteY66" fmla="*/ 4341335 h 6512018"/>
              <a:gd name="connsiteX67" fmla="*/ 0 w 16383000"/>
              <a:gd name="connsiteY67" fmla="*/ 3711846 h 6512018"/>
              <a:gd name="connsiteX68" fmla="*/ 0 w 16383000"/>
              <a:gd name="connsiteY68" fmla="*/ 3082357 h 6512018"/>
              <a:gd name="connsiteX69" fmla="*/ 0 w 16383000"/>
              <a:gd name="connsiteY69" fmla="*/ 2583107 h 6512018"/>
              <a:gd name="connsiteX70" fmla="*/ 0 w 16383000"/>
              <a:gd name="connsiteY70" fmla="*/ 2083857 h 6512018"/>
              <a:gd name="connsiteX71" fmla="*/ 0 w 16383000"/>
              <a:gd name="connsiteY71" fmla="*/ 1085358 h 651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6383000" h="6512018" fill="none" extrusionOk="0">
                <a:moveTo>
                  <a:pt x="0" y="1085358"/>
                </a:moveTo>
                <a:cubicBezTo>
                  <a:pt x="30690" y="457199"/>
                  <a:pt x="578879" y="5716"/>
                  <a:pt x="1085358" y="0"/>
                </a:cubicBezTo>
                <a:cubicBezTo>
                  <a:pt x="1157125" y="-4573"/>
                  <a:pt x="1178052" y="12108"/>
                  <a:pt x="1251168" y="0"/>
                </a:cubicBezTo>
                <a:cubicBezTo>
                  <a:pt x="1324284" y="-12108"/>
                  <a:pt x="1824832" y="40517"/>
                  <a:pt x="2127592" y="0"/>
                </a:cubicBezTo>
                <a:cubicBezTo>
                  <a:pt x="2430352" y="-40517"/>
                  <a:pt x="2364104" y="31466"/>
                  <a:pt x="2435525" y="0"/>
                </a:cubicBezTo>
                <a:cubicBezTo>
                  <a:pt x="2506946" y="-31466"/>
                  <a:pt x="2885099" y="3825"/>
                  <a:pt x="3169826" y="0"/>
                </a:cubicBezTo>
                <a:cubicBezTo>
                  <a:pt x="3454553" y="-3825"/>
                  <a:pt x="3753864" y="74092"/>
                  <a:pt x="4046250" y="0"/>
                </a:cubicBezTo>
                <a:cubicBezTo>
                  <a:pt x="4338636" y="-74092"/>
                  <a:pt x="4135974" y="16647"/>
                  <a:pt x="4212060" y="0"/>
                </a:cubicBezTo>
                <a:cubicBezTo>
                  <a:pt x="4288146" y="-16647"/>
                  <a:pt x="4841990" y="99397"/>
                  <a:pt x="5088485" y="0"/>
                </a:cubicBezTo>
                <a:cubicBezTo>
                  <a:pt x="5334980" y="-99397"/>
                  <a:pt x="5535232" y="84320"/>
                  <a:pt x="5964909" y="0"/>
                </a:cubicBezTo>
                <a:cubicBezTo>
                  <a:pt x="6394586" y="-84320"/>
                  <a:pt x="6076677" y="17056"/>
                  <a:pt x="6130719" y="0"/>
                </a:cubicBezTo>
                <a:cubicBezTo>
                  <a:pt x="6184761" y="-17056"/>
                  <a:pt x="6430674" y="69444"/>
                  <a:pt x="6722897" y="0"/>
                </a:cubicBezTo>
                <a:cubicBezTo>
                  <a:pt x="7015120" y="-69444"/>
                  <a:pt x="7048256" y="38374"/>
                  <a:pt x="7172953" y="0"/>
                </a:cubicBezTo>
                <a:cubicBezTo>
                  <a:pt x="7297650" y="-38374"/>
                  <a:pt x="7440362" y="13003"/>
                  <a:pt x="7623009" y="0"/>
                </a:cubicBezTo>
                <a:cubicBezTo>
                  <a:pt x="7805656" y="-13003"/>
                  <a:pt x="7896846" y="26822"/>
                  <a:pt x="8073064" y="0"/>
                </a:cubicBezTo>
                <a:cubicBezTo>
                  <a:pt x="8249283" y="-26822"/>
                  <a:pt x="8168174" y="16747"/>
                  <a:pt x="8238874" y="0"/>
                </a:cubicBezTo>
                <a:cubicBezTo>
                  <a:pt x="8309574" y="-16747"/>
                  <a:pt x="8861842" y="22091"/>
                  <a:pt x="9115298" y="0"/>
                </a:cubicBezTo>
                <a:cubicBezTo>
                  <a:pt x="9368754" y="-22091"/>
                  <a:pt x="9669818" y="70172"/>
                  <a:pt x="9991723" y="0"/>
                </a:cubicBezTo>
                <a:cubicBezTo>
                  <a:pt x="10313629" y="-70172"/>
                  <a:pt x="10081096" y="657"/>
                  <a:pt x="10157533" y="0"/>
                </a:cubicBezTo>
                <a:cubicBezTo>
                  <a:pt x="10233970" y="-657"/>
                  <a:pt x="10353084" y="9193"/>
                  <a:pt x="10465465" y="0"/>
                </a:cubicBezTo>
                <a:cubicBezTo>
                  <a:pt x="10577846" y="-9193"/>
                  <a:pt x="10779374" y="41332"/>
                  <a:pt x="11057644" y="0"/>
                </a:cubicBezTo>
                <a:cubicBezTo>
                  <a:pt x="11335914" y="-41332"/>
                  <a:pt x="11560560" y="40933"/>
                  <a:pt x="11791945" y="0"/>
                </a:cubicBezTo>
                <a:cubicBezTo>
                  <a:pt x="12023330" y="-40933"/>
                  <a:pt x="12105676" y="38104"/>
                  <a:pt x="12242001" y="0"/>
                </a:cubicBezTo>
                <a:cubicBezTo>
                  <a:pt x="12378326" y="-38104"/>
                  <a:pt x="12469902" y="32861"/>
                  <a:pt x="12549934" y="0"/>
                </a:cubicBezTo>
                <a:cubicBezTo>
                  <a:pt x="12629966" y="-32861"/>
                  <a:pt x="12720526" y="20835"/>
                  <a:pt x="12857867" y="0"/>
                </a:cubicBezTo>
                <a:cubicBezTo>
                  <a:pt x="12995208" y="-20835"/>
                  <a:pt x="13271283" y="76034"/>
                  <a:pt x="13592168" y="0"/>
                </a:cubicBezTo>
                <a:cubicBezTo>
                  <a:pt x="13913053" y="-76034"/>
                  <a:pt x="13722529" y="7469"/>
                  <a:pt x="13757978" y="0"/>
                </a:cubicBezTo>
                <a:cubicBezTo>
                  <a:pt x="13793427" y="-7469"/>
                  <a:pt x="14008536" y="15778"/>
                  <a:pt x="14208034" y="0"/>
                </a:cubicBezTo>
                <a:cubicBezTo>
                  <a:pt x="14407532" y="-15778"/>
                  <a:pt x="14822606" y="10907"/>
                  <a:pt x="15297642" y="0"/>
                </a:cubicBezTo>
                <a:cubicBezTo>
                  <a:pt x="15920923" y="-88506"/>
                  <a:pt x="16284167" y="379105"/>
                  <a:pt x="16383000" y="1085358"/>
                </a:cubicBezTo>
                <a:cubicBezTo>
                  <a:pt x="16386869" y="1269460"/>
                  <a:pt x="16346203" y="1578684"/>
                  <a:pt x="16383000" y="1714847"/>
                </a:cubicBezTo>
                <a:cubicBezTo>
                  <a:pt x="16419797" y="1851010"/>
                  <a:pt x="16377592" y="1941346"/>
                  <a:pt x="16383000" y="2127270"/>
                </a:cubicBezTo>
                <a:cubicBezTo>
                  <a:pt x="16388408" y="2313194"/>
                  <a:pt x="16372747" y="2445190"/>
                  <a:pt x="16383000" y="2626520"/>
                </a:cubicBezTo>
                <a:cubicBezTo>
                  <a:pt x="16393253" y="2807850"/>
                  <a:pt x="16342793" y="3026950"/>
                  <a:pt x="16383000" y="3169183"/>
                </a:cubicBezTo>
                <a:cubicBezTo>
                  <a:pt x="16423207" y="3311416"/>
                  <a:pt x="16347529" y="3492703"/>
                  <a:pt x="16383000" y="3755259"/>
                </a:cubicBezTo>
                <a:cubicBezTo>
                  <a:pt x="16418471" y="4017815"/>
                  <a:pt x="16348223" y="4060881"/>
                  <a:pt x="16383000" y="4341335"/>
                </a:cubicBezTo>
                <a:cubicBezTo>
                  <a:pt x="16417777" y="4621789"/>
                  <a:pt x="16369449" y="4891168"/>
                  <a:pt x="16383000" y="5426660"/>
                </a:cubicBezTo>
                <a:cubicBezTo>
                  <a:pt x="16427524" y="5875911"/>
                  <a:pt x="15873342" y="6498055"/>
                  <a:pt x="15297642" y="6512018"/>
                </a:cubicBezTo>
                <a:cubicBezTo>
                  <a:pt x="15253704" y="6522307"/>
                  <a:pt x="15186289" y="6500432"/>
                  <a:pt x="15131832" y="6512018"/>
                </a:cubicBezTo>
                <a:cubicBezTo>
                  <a:pt x="15077375" y="6523604"/>
                  <a:pt x="14752019" y="6454491"/>
                  <a:pt x="14539654" y="6512018"/>
                </a:cubicBezTo>
                <a:cubicBezTo>
                  <a:pt x="14327289" y="6569545"/>
                  <a:pt x="14174912" y="6505265"/>
                  <a:pt x="13947475" y="6512018"/>
                </a:cubicBezTo>
                <a:cubicBezTo>
                  <a:pt x="13720038" y="6518771"/>
                  <a:pt x="13756405" y="6484758"/>
                  <a:pt x="13639542" y="6512018"/>
                </a:cubicBezTo>
                <a:cubicBezTo>
                  <a:pt x="13522679" y="6539278"/>
                  <a:pt x="12951873" y="6469327"/>
                  <a:pt x="12763118" y="6512018"/>
                </a:cubicBezTo>
                <a:cubicBezTo>
                  <a:pt x="12574363" y="6554709"/>
                  <a:pt x="12533340" y="6486996"/>
                  <a:pt x="12455185" y="6512018"/>
                </a:cubicBezTo>
                <a:cubicBezTo>
                  <a:pt x="12377030" y="6537040"/>
                  <a:pt x="11915697" y="6462790"/>
                  <a:pt x="11578761" y="6512018"/>
                </a:cubicBezTo>
                <a:cubicBezTo>
                  <a:pt x="11241825" y="6561246"/>
                  <a:pt x="11464671" y="6503175"/>
                  <a:pt x="11412951" y="6512018"/>
                </a:cubicBezTo>
                <a:cubicBezTo>
                  <a:pt x="11361231" y="6520861"/>
                  <a:pt x="10898302" y="6487514"/>
                  <a:pt x="10678650" y="6512018"/>
                </a:cubicBezTo>
                <a:cubicBezTo>
                  <a:pt x="10458998" y="6536522"/>
                  <a:pt x="10210954" y="6470179"/>
                  <a:pt x="9802226" y="6512018"/>
                </a:cubicBezTo>
                <a:cubicBezTo>
                  <a:pt x="9393498" y="6553857"/>
                  <a:pt x="9281740" y="6484317"/>
                  <a:pt x="9067924" y="6512018"/>
                </a:cubicBezTo>
                <a:cubicBezTo>
                  <a:pt x="8854108" y="6539719"/>
                  <a:pt x="8775209" y="6506239"/>
                  <a:pt x="8617869" y="6512018"/>
                </a:cubicBezTo>
                <a:cubicBezTo>
                  <a:pt x="8460530" y="6517797"/>
                  <a:pt x="8287531" y="6450172"/>
                  <a:pt x="8025690" y="6512018"/>
                </a:cubicBezTo>
                <a:cubicBezTo>
                  <a:pt x="7763849" y="6573864"/>
                  <a:pt x="7789285" y="6506946"/>
                  <a:pt x="7717757" y="6512018"/>
                </a:cubicBezTo>
                <a:cubicBezTo>
                  <a:pt x="7646229" y="6517090"/>
                  <a:pt x="7412380" y="6470806"/>
                  <a:pt x="7267702" y="6512018"/>
                </a:cubicBezTo>
                <a:cubicBezTo>
                  <a:pt x="7123024" y="6553230"/>
                  <a:pt x="6577917" y="6506240"/>
                  <a:pt x="6391277" y="6512018"/>
                </a:cubicBezTo>
                <a:cubicBezTo>
                  <a:pt x="6204638" y="6517796"/>
                  <a:pt x="5823580" y="6470872"/>
                  <a:pt x="5656976" y="6512018"/>
                </a:cubicBezTo>
                <a:cubicBezTo>
                  <a:pt x="5490372" y="6553164"/>
                  <a:pt x="5530280" y="6508502"/>
                  <a:pt x="5491166" y="6512018"/>
                </a:cubicBezTo>
                <a:cubicBezTo>
                  <a:pt x="5452052" y="6515534"/>
                  <a:pt x="5373213" y="6494895"/>
                  <a:pt x="5325356" y="6512018"/>
                </a:cubicBezTo>
                <a:cubicBezTo>
                  <a:pt x="5277499" y="6529141"/>
                  <a:pt x="4832965" y="6497952"/>
                  <a:pt x="4448932" y="6512018"/>
                </a:cubicBezTo>
                <a:cubicBezTo>
                  <a:pt x="4064899" y="6526084"/>
                  <a:pt x="4353226" y="6510941"/>
                  <a:pt x="4283122" y="6512018"/>
                </a:cubicBezTo>
                <a:cubicBezTo>
                  <a:pt x="4213018" y="6513095"/>
                  <a:pt x="4154214" y="6500428"/>
                  <a:pt x="4117312" y="6512018"/>
                </a:cubicBezTo>
                <a:cubicBezTo>
                  <a:pt x="4080410" y="6523608"/>
                  <a:pt x="3661264" y="6485802"/>
                  <a:pt x="3383011" y="6512018"/>
                </a:cubicBezTo>
                <a:cubicBezTo>
                  <a:pt x="3104758" y="6538234"/>
                  <a:pt x="2748568" y="6493027"/>
                  <a:pt x="2506586" y="6512018"/>
                </a:cubicBezTo>
                <a:cubicBezTo>
                  <a:pt x="2264605" y="6531009"/>
                  <a:pt x="2054637" y="6450208"/>
                  <a:pt x="1630162" y="6512018"/>
                </a:cubicBezTo>
                <a:cubicBezTo>
                  <a:pt x="1205687" y="6573828"/>
                  <a:pt x="1291162" y="6484631"/>
                  <a:pt x="1085358" y="6512018"/>
                </a:cubicBezTo>
                <a:cubicBezTo>
                  <a:pt x="458058" y="6512977"/>
                  <a:pt x="-39924" y="5999422"/>
                  <a:pt x="0" y="5426660"/>
                </a:cubicBezTo>
                <a:cubicBezTo>
                  <a:pt x="-11997" y="5245359"/>
                  <a:pt x="37041" y="4959944"/>
                  <a:pt x="0" y="4840584"/>
                </a:cubicBezTo>
                <a:cubicBezTo>
                  <a:pt x="-37041" y="4721224"/>
                  <a:pt x="12621" y="4499667"/>
                  <a:pt x="0" y="4341335"/>
                </a:cubicBezTo>
                <a:cubicBezTo>
                  <a:pt x="-12621" y="4183003"/>
                  <a:pt x="20363" y="3968809"/>
                  <a:pt x="0" y="3711846"/>
                </a:cubicBezTo>
                <a:cubicBezTo>
                  <a:pt x="-20363" y="3454883"/>
                  <a:pt x="52369" y="3307921"/>
                  <a:pt x="0" y="3082357"/>
                </a:cubicBezTo>
                <a:cubicBezTo>
                  <a:pt x="-52369" y="2856793"/>
                  <a:pt x="13592" y="2731705"/>
                  <a:pt x="0" y="2583107"/>
                </a:cubicBezTo>
                <a:cubicBezTo>
                  <a:pt x="-13592" y="2434509"/>
                  <a:pt x="21522" y="2206375"/>
                  <a:pt x="0" y="2083857"/>
                </a:cubicBezTo>
                <a:cubicBezTo>
                  <a:pt x="-21522" y="1961339"/>
                  <a:pt x="15208" y="1438542"/>
                  <a:pt x="0" y="1085358"/>
                </a:cubicBezTo>
                <a:close/>
              </a:path>
              <a:path w="16383000" h="6512018" stroke="0" extrusionOk="0">
                <a:moveTo>
                  <a:pt x="0" y="1085358"/>
                </a:moveTo>
                <a:cubicBezTo>
                  <a:pt x="-33636" y="465184"/>
                  <a:pt x="358326" y="47892"/>
                  <a:pt x="1085358" y="0"/>
                </a:cubicBezTo>
                <a:cubicBezTo>
                  <a:pt x="1305673" y="-12190"/>
                  <a:pt x="1706153" y="68789"/>
                  <a:pt x="1961782" y="0"/>
                </a:cubicBezTo>
                <a:cubicBezTo>
                  <a:pt x="2217411" y="-68789"/>
                  <a:pt x="2259668" y="9877"/>
                  <a:pt x="2411838" y="0"/>
                </a:cubicBezTo>
                <a:cubicBezTo>
                  <a:pt x="2564008" y="-9877"/>
                  <a:pt x="2631814" y="30262"/>
                  <a:pt x="2719771" y="0"/>
                </a:cubicBezTo>
                <a:cubicBezTo>
                  <a:pt x="2807728" y="-30262"/>
                  <a:pt x="3199576" y="15354"/>
                  <a:pt x="3454072" y="0"/>
                </a:cubicBezTo>
                <a:cubicBezTo>
                  <a:pt x="3708568" y="-15354"/>
                  <a:pt x="3778351" y="52921"/>
                  <a:pt x="3904128" y="0"/>
                </a:cubicBezTo>
                <a:cubicBezTo>
                  <a:pt x="4029905" y="-52921"/>
                  <a:pt x="4377990" y="98514"/>
                  <a:pt x="4780552" y="0"/>
                </a:cubicBezTo>
                <a:cubicBezTo>
                  <a:pt x="5183114" y="-98514"/>
                  <a:pt x="4983247" y="19398"/>
                  <a:pt x="5088485" y="0"/>
                </a:cubicBezTo>
                <a:cubicBezTo>
                  <a:pt x="5193723" y="-19398"/>
                  <a:pt x="5616716" y="89035"/>
                  <a:pt x="5964909" y="0"/>
                </a:cubicBezTo>
                <a:cubicBezTo>
                  <a:pt x="6313102" y="-89035"/>
                  <a:pt x="6086995" y="17962"/>
                  <a:pt x="6130719" y="0"/>
                </a:cubicBezTo>
                <a:cubicBezTo>
                  <a:pt x="6174443" y="-17962"/>
                  <a:pt x="6464839" y="51746"/>
                  <a:pt x="6722897" y="0"/>
                </a:cubicBezTo>
                <a:cubicBezTo>
                  <a:pt x="6980955" y="-51746"/>
                  <a:pt x="7179232" y="69288"/>
                  <a:pt x="7315076" y="0"/>
                </a:cubicBezTo>
                <a:cubicBezTo>
                  <a:pt x="7450920" y="-69288"/>
                  <a:pt x="7641149" y="3731"/>
                  <a:pt x="7765131" y="0"/>
                </a:cubicBezTo>
                <a:cubicBezTo>
                  <a:pt x="7889113" y="-3731"/>
                  <a:pt x="8253017" y="41729"/>
                  <a:pt x="8641556" y="0"/>
                </a:cubicBezTo>
                <a:cubicBezTo>
                  <a:pt x="9030095" y="-41729"/>
                  <a:pt x="9111895" y="82230"/>
                  <a:pt x="9517980" y="0"/>
                </a:cubicBezTo>
                <a:cubicBezTo>
                  <a:pt x="9924065" y="-82230"/>
                  <a:pt x="9760499" y="3364"/>
                  <a:pt x="9825913" y="0"/>
                </a:cubicBezTo>
                <a:cubicBezTo>
                  <a:pt x="9891327" y="-3364"/>
                  <a:pt x="10139650" y="39539"/>
                  <a:pt x="10418091" y="0"/>
                </a:cubicBezTo>
                <a:cubicBezTo>
                  <a:pt x="10696532" y="-39539"/>
                  <a:pt x="10967875" y="31948"/>
                  <a:pt x="11294515" y="0"/>
                </a:cubicBezTo>
                <a:cubicBezTo>
                  <a:pt x="11621155" y="-31948"/>
                  <a:pt x="11681492" y="69114"/>
                  <a:pt x="11886694" y="0"/>
                </a:cubicBezTo>
                <a:cubicBezTo>
                  <a:pt x="12091896" y="-69114"/>
                  <a:pt x="11976367" y="4109"/>
                  <a:pt x="12052504" y="0"/>
                </a:cubicBezTo>
                <a:cubicBezTo>
                  <a:pt x="12128641" y="-4109"/>
                  <a:pt x="12293072" y="6863"/>
                  <a:pt x="12360437" y="0"/>
                </a:cubicBezTo>
                <a:cubicBezTo>
                  <a:pt x="12427802" y="-6863"/>
                  <a:pt x="13000126" y="31219"/>
                  <a:pt x="13236861" y="0"/>
                </a:cubicBezTo>
                <a:cubicBezTo>
                  <a:pt x="13473596" y="-31219"/>
                  <a:pt x="13542088" y="6293"/>
                  <a:pt x="13829039" y="0"/>
                </a:cubicBezTo>
                <a:cubicBezTo>
                  <a:pt x="14115990" y="-6293"/>
                  <a:pt x="14011453" y="8054"/>
                  <a:pt x="14136972" y="0"/>
                </a:cubicBezTo>
                <a:cubicBezTo>
                  <a:pt x="14262491" y="-8054"/>
                  <a:pt x="14514301" y="24130"/>
                  <a:pt x="14729151" y="0"/>
                </a:cubicBezTo>
                <a:cubicBezTo>
                  <a:pt x="14944001" y="-24130"/>
                  <a:pt x="15062362" y="9107"/>
                  <a:pt x="15297642" y="0"/>
                </a:cubicBezTo>
                <a:cubicBezTo>
                  <a:pt x="15935749" y="-118967"/>
                  <a:pt x="16445697" y="553723"/>
                  <a:pt x="16383000" y="1085358"/>
                </a:cubicBezTo>
                <a:cubicBezTo>
                  <a:pt x="16413579" y="1322821"/>
                  <a:pt x="16375685" y="1560988"/>
                  <a:pt x="16383000" y="1714847"/>
                </a:cubicBezTo>
                <a:cubicBezTo>
                  <a:pt x="16390315" y="1868706"/>
                  <a:pt x="16319050" y="2138729"/>
                  <a:pt x="16383000" y="2300923"/>
                </a:cubicBezTo>
                <a:cubicBezTo>
                  <a:pt x="16446950" y="2463117"/>
                  <a:pt x="16378237" y="2654000"/>
                  <a:pt x="16383000" y="2756759"/>
                </a:cubicBezTo>
                <a:cubicBezTo>
                  <a:pt x="16387763" y="2859518"/>
                  <a:pt x="16376329" y="3207208"/>
                  <a:pt x="16383000" y="3342835"/>
                </a:cubicBezTo>
                <a:cubicBezTo>
                  <a:pt x="16389671" y="3478462"/>
                  <a:pt x="16382706" y="3581139"/>
                  <a:pt x="16383000" y="3755259"/>
                </a:cubicBezTo>
                <a:cubicBezTo>
                  <a:pt x="16383294" y="3929379"/>
                  <a:pt x="16314145" y="4101679"/>
                  <a:pt x="16383000" y="4341335"/>
                </a:cubicBezTo>
                <a:cubicBezTo>
                  <a:pt x="16451855" y="4580991"/>
                  <a:pt x="16340084" y="4643589"/>
                  <a:pt x="16383000" y="4797171"/>
                </a:cubicBezTo>
                <a:cubicBezTo>
                  <a:pt x="16425916" y="4950753"/>
                  <a:pt x="16355468" y="5180290"/>
                  <a:pt x="16383000" y="5426660"/>
                </a:cubicBezTo>
                <a:cubicBezTo>
                  <a:pt x="16397788" y="5961545"/>
                  <a:pt x="15882857" y="6511560"/>
                  <a:pt x="15297642" y="6512018"/>
                </a:cubicBezTo>
                <a:cubicBezTo>
                  <a:pt x="15168818" y="6548471"/>
                  <a:pt x="15131304" y="6481539"/>
                  <a:pt x="14989709" y="6512018"/>
                </a:cubicBezTo>
                <a:cubicBezTo>
                  <a:pt x="14848114" y="6542497"/>
                  <a:pt x="14896215" y="6508518"/>
                  <a:pt x="14823899" y="6512018"/>
                </a:cubicBezTo>
                <a:cubicBezTo>
                  <a:pt x="14751583" y="6515518"/>
                  <a:pt x="14604139" y="6484037"/>
                  <a:pt x="14515966" y="6512018"/>
                </a:cubicBezTo>
                <a:cubicBezTo>
                  <a:pt x="14427793" y="6539999"/>
                  <a:pt x="14268403" y="6486689"/>
                  <a:pt x="14065911" y="6512018"/>
                </a:cubicBezTo>
                <a:cubicBezTo>
                  <a:pt x="13863420" y="6537347"/>
                  <a:pt x="13620498" y="6464544"/>
                  <a:pt x="13473732" y="6512018"/>
                </a:cubicBezTo>
                <a:cubicBezTo>
                  <a:pt x="13326966" y="6559492"/>
                  <a:pt x="13284539" y="6506427"/>
                  <a:pt x="13165799" y="6512018"/>
                </a:cubicBezTo>
                <a:cubicBezTo>
                  <a:pt x="13047059" y="6517609"/>
                  <a:pt x="12483112" y="6476409"/>
                  <a:pt x="12289375" y="6512018"/>
                </a:cubicBezTo>
                <a:cubicBezTo>
                  <a:pt x="12095638" y="6547627"/>
                  <a:pt x="11862939" y="6489651"/>
                  <a:pt x="11697197" y="6512018"/>
                </a:cubicBezTo>
                <a:cubicBezTo>
                  <a:pt x="11531455" y="6534385"/>
                  <a:pt x="11231659" y="6498657"/>
                  <a:pt x="10820773" y="6512018"/>
                </a:cubicBezTo>
                <a:cubicBezTo>
                  <a:pt x="10409887" y="6525379"/>
                  <a:pt x="10300343" y="6426108"/>
                  <a:pt x="10086471" y="6512018"/>
                </a:cubicBezTo>
                <a:cubicBezTo>
                  <a:pt x="9872599" y="6597928"/>
                  <a:pt x="9736826" y="6466758"/>
                  <a:pt x="9636416" y="6512018"/>
                </a:cubicBezTo>
                <a:cubicBezTo>
                  <a:pt x="9536007" y="6557278"/>
                  <a:pt x="9204709" y="6448704"/>
                  <a:pt x="8902114" y="6512018"/>
                </a:cubicBezTo>
                <a:cubicBezTo>
                  <a:pt x="8599519" y="6575332"/>
                  <a:pt x="8727536" y="6507518"/>
                  <a:pt x="8594181" y="6512018"/>
                </a:cubicBezTo>
                <a:cubicBezTo>
                  <a:pt x="8460826" y="6516518"/>
                  <a:pt x="8124891" y="6500129"/>
                  <a:pt x="8002003" y="6512018"/>
                </a:cubicBezTo>
                <a:cubicBezTo>
                  <a:pt x="7879115" y="6523907"/>
                  <a:pt x="7874744" y="6492548"/>
                  <a:pt x="7836193" y="6512018"/>
                </a:cubicBezTo>
                <a:cubicBezTo>
                  <a:pt x="7797642" y="6531488"/>
                  <a:pt x="7341228" y="6504061"/>
                  <a:pt x="6959769" y="6512018"/>
                </a:cubicBezTo>
                <a:cubicBezTo>
                  <a:pt x="6578310" y="6519975"/>
                  <a:pt x="6604974" y="6458701"/>
                  <a:pt x="6367590" y="6512018"/>
                </a:cubicBezTo>
                <a:cubicBezTo>
                  <a:pt x="6130206" y="6565335"/>
                  <a:pt x="5870420" y="6434418"/>
                  <a:pt x="5491166" y="6512018"/>
                </a:cubicBezTo>
                <a:cubicBezTo>
                  <a:pt x="5111912" y="6589618"/>
                  <a:pt x="5158197" y="6465202"/>
                  <a:pt x="5041110" y="6512018"/>
                </a:cubicBezTo>
                <a:cubicBezTo>
                  <a:pt x="4924023" y="6558834"/>
                  <a:pt x="4816814" y="6483903"/>
                  <a:pt x="4733178" y="6512018"/>
                </a:cubicBezTo>
                <a:cubicBezTo>
                  <a:pt x="4649542" y="6540133"/>
                  <a:pt x="4391635" y="6484641"/>
                  <a:pt x="4140999" y="6512018"/>
                </a:cubicBezTo>
                <a:cubicBezTo>
                  <a:pt x="3890363" y="6539395"/>
                  <a:pt x="3706095" y="6451777"/>
                  <a:pt x="3406698" y="6512018"/>
                </a:cubicBezTo>
                <a:cubicBezTo>
                  <a:pt x="3107301" y="6572259"/>
                  <a:pt x="2855085" y="6434080"/>
                  <a:pt x="2530274" y="6512018"/>
                </a:cubicBezTo>
                <a:cubicBezTo>
                  <a:pt x="2205463" y="6589956"/>
                  <a:pt x="2139830" y="6443596"/>
                  <a:pt x="1795972" y="6512018"/>
                </a:cubicBezTo>
                <a:cubicBezTo>
                  <a:pt x="1452114" y="6580440"/>
                  <a:pt x="1294911" y="6475773"/>
                  <a:pt x="1085358" y="6512018"/>
                </a:cubicBezTo>
                <a:cubicBezTo>
                  <a:pt x="437467" y="6507388"/>
                  <a:pt x="-114226" y="6076122"/>
                  <a:pt x="0" y="5426660"/>
                </a:cubicBezTo>
                <a:cubicBezTo>
                  <a:pt x="-59685" y="5241739"/>
                  <a:pt x="38815" y="5089484"/>
                  <a:pt x="0" y="4883997"/>
                </a:cubicBezTo>
                <a:cubicBezTo>
                  <a:pt x="-38815" y="4678510"/>
                  <a:pt x="31795" y="4524914"/>
                  <a:pt x="0" y="4384748"/>
                </a:cubicBezTo>
                <a:cubicBezTo>
                  <a:pt x="-31795" y="4244582"/>
                  <a:pt x="50949" y="4030889"/>
                  <a:pt x="0" y="3928911"/>
                </a:cubicBezTo>
                <a:cubicBezTo>
                  <a:pt x="-50949" y="3826933"/>
                  <a:pt x="20838" y="3664873"/>
                  <a:pt x="0" y="3516487"/>
                </a:cubicBezTo>
                <a:cubicBezTo>
                  <a:pt x="-20838" y="3368101"/>
                  <a:pt x="16539" y="3190883"/>
                  <a:pt x="0" y="3060650"/>
                </a:cubicBezTo>
                <a:cubicBezTo>
                  <a:pt x="-16539" y="2930417"/>
                  <a:pt x="16756" y="2831345"/>
                  <a:pt x="0" y="2604814"/>
                </a:cubicBezTo>
                <a:cubicBezTo>
                  <a:pt x="-16756" y="2378283"/>
                  <a:pt x="12158" y="2263023"/>
                  <a:pt x="0" y="2062151"/>
                </a:cubicBezTo>
                <a:cubicBezTo>
                  <a:pt x="-12158" y="1861279"/>
                  <a:pt x="84190" y="1339772"/>
                  <a:pt x="0" y="1085358"/>
                </a:cubicBezTo>
                <a:close/>
              </a:path>
            </a:pathLst>
          </a:custGeom>
          <a:solidFill>
            <a:srgbClr val="EFEBE0"/>
          </a:solidFill>
          <a:ln w="57150">
            <a:solidFill>
              <a:srgbClr val="6C5336"/>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 name="Group 1">
            <a:extLst>
              <a:ext uri="{FF2B5EF4-FFF2-40B4-BE49-F238E27FC236}">
                <a16:creationId xmlns:a16="http://schemas.microsoft.com/office/drawing/2014/main" id="{73D858EA-46D1-EB2E-AAA5-2D186E7D0772}"/>
              </a:ext>
            </a:extLst>
          </p:cNvPr>
          <p:cNvGrpSpPr/>
          <p:nvPr/>
        </p:nvGrpSpPr>
        <p:grpSpPr>
          <a:xfrm>
            <a:off x="0" y="917482"/>
            <a:ext cx="5936104" cy="1161210"/>
            <a:chOff x="0" y="917482"/>
            <a:chExt cx="5936104" cy="1161210"/>
          </a:xfrm>
        </p:grpSpPr>
        <p:sp>
          <p:nvSpPr>
            <p:cNvPr id="24" name="AutoShape 2">
              <a:extLst>
                <a:ext uri="{FF2B5EF4-FFF2-40B4-BE49-F238E27FC236}">
                  <a16:creationId xmlns:a16="http://schemas.microsoft.com/office/drawing/2014/main" id="{A169973E-F72D-152B-794E-720C6CA24365}"/>
                </a:ext>
              </a:extLst>
            </p:cNvPr>
            <p:cNvSpPr/>
            <p:nvPr/>
          </p:nvSpPr>
          <p:spPr>
            <a:xfrm>
              <a:off x="0" y="2002492"/>
              <a:ext cx="2381250" cy="76200"/>
            </a:xfrm>
            <a:prstGeom prst="rect">
              <a:avLst/>
            </a:prstGeom>
            <a:solidFill>
              <a:srgbClr val="1D1B1E"/>
            </a:solidFill>
          </p:spPr>
        </p:sp>
        <p:sp>
          <p:nvSpPr>
            <p:cNvPr id="25" name="TextBox 11">
              <a:extLst>
                <a:ext uri="{FF2B5EF4-FFF2-40B4-BE49-F238E27FC236}">
                  <a16:creationId xmlns:a16="http://schemas.microsoft.com/office/drawing/2014/main" id="{3B17C948-4114-09C1-0E0F-A4E97028B27E}"/>
                </a:ext>
              </a:extLst>
            </p:cNvPr>
            <p:cNvSpPr txBox="1"/>
            <p:nvPr/>
          </p:nvSpPr>
          <p:spPr>
            <a:xfrm>
              <a:off x="381000" y="917482"/>
              <a:ext cx="5555104" cy="923925"/>
            </a:xfrm>
            <a:prstGeom prst="rect">
              <a:avLst/>
            </a:prstGeom>
          </p:spPr>
          <p:txBody>
            <a:bodyPr wrap="square" lIns="0" tIns="0" rIns="0" bIns="0" rtlCol="0" anchor="t">
              <a:spAutoFit/>
            </a:bodyPr>
            <a:lstStyle/>
            <a:p>
              <a:pPr marL="0" marR="0" lvl="0" indent="0" algn="r" defTabSz="914400" rtl="0" eaLnBrk="1" fontAlgn="auto" latinLnBrk="0" hangingPunct="1">
                <a:lnSpc>
                  <a:spcPts val="7200"/>
                </a:lnSpc>
                <a:spcBef>
                  <a:spcPct val="0"/>
                </a:spcBef>
                <a:spcAft>
                  <a:spcPts val="0"/>
                </a:spcAft>
                <a:buClrTx/>
                <a:buSzTx/>
                <a:buFontTx/>
                <a:buNone/>
                <a:tabLst/>
                <a:defRPr/>
              </a:pPr>
              <a:r>
                <a:rPr kumimoji="0" lang="en-US" sz="6000" b="0" i="0" u="none" strike="noStrike" kern="1200" cap="none" spc="-60" normalizeH="0" baseline="0" noProof="0">
                  <a:ln>
                    <a:noFill/>
                  </a:ln>
                  <a:solidFill>
                    <a:srgbClr val="6C5336"/>
                  </a:solidFill>
                  <a:effectLst/>
                  <a:uLnTx/>
                  <a:uFillTx/>
                  <a:latin typeface="Alegreya Medium Italics"/>
                  <a:ea typeface="+mn-ea"/>
                  <a:cs typeface="+mn-cs"/>
                </a:rPr>
                <a:t>Các vụ án liên quan</a:t>
              </a:r>
            </a:p>
          </p:txBody>
        </p:sp>
      </p:grpSp>
      <p:sp>
        <p:nvSpPr>
          <p:cNvPr id="26" name="TextBox 11">
            <a:extLst>
              <a:ext uri="{FF2B5EF4-FFF2-40B4-BE49-F238E27FC236}">
                <a16:creationId xmlns:a16="http://schemas.microsoft.com/office/drawing/2014/main" id="{F3151AE8-88E5-7A9B-45C9-0FA08D452130}"/>
              </a:ext>
            </a:extLst>
          </p:cNvPr>
          <p:cNvSpPr txBox="1"/>
          <p:nvPr/>
        </p:nvSpPr>
        <p:spPr>
          <a:xfrm>
            <a:off x="1666875" y="1119676"/>
            <a:ext cx="14954250" cy="853823"/>
          </a:xfrm>
          <a:prstGeom prst="rect">
            <a:avLst/>
          </a:prstGeom>
        </p:spPr>
        <p:txBody>
          <a:bodyPr wrap="square" lIns="0" tIns="0" rIns="0" bIns="0" rtlCol="0" anchor="t">
            <a:spAutoFit/>
          </a:bodyPr>
          <a:lstStyle/>
          <a:p>
            <a:pPr marL="0" marR="0" lvl="0" indent="0" algn="ctr" defTabSz="914400" rtl="0" eaLnBrk="1" fontAlgn="auto" latinLnBrk="0" hangingPunct="1">
              <a:lnSpc>
                <a:spcPts val="7200"/>
              </a:lnSpc>
              <a:spcBef>
                <a:spcPct val="0"/>
              </a:spcBef>
              <a:spcAft>
                <a:spcPts val="0"/>
              </a:spcAft>
              <a:buClrTx/>
              <a:buSzTx/>
              <a:buFontTx/>
              <a:buNone/>
              <a:tabLst/>
              <a:defRPr/>
            </a:pPr>
            <a:r>
              <a:rPr kumimoji="0" lang="vi-VN" sz="4400" b="0" i="0" u="none" strike="noStrike" kern="1200" cap="none" spc="-60" normalizeH="0" baseline="0" noProof="0">
                <a:ln>
                  <a:noFill/>
                </a:ln>
                <a:solidFill>
                  <a:srgbClr val="6C5336"/>
                </a:solidFill>
                <a:effectLst/>
                <a:uLnTx/>
                <a:uFillTx/>
                <a:latin typeface="Alegreya Medium Italics" panose="020B0604020202020204" charset="0"/>
                <a:ea typeface="+mn-ea"/>
                <a:cs typeface="+mn-cs"/>
              </a:rPr>
              <a:t>Bạc Liêu, các đối tượng lừa đảo bằng cách đánh cắp tài khoản ngân hàng</a:t>
            </a:r>
            <a:endParaRPr kumimoji="0" lang="en-US" sz="4400" b="0" i="0" u="none" strike="noStrike" kern="1200" cap="none" spc="-60" normalizeH="0" baseline="0" noProof="0">
              <a:ln>
                <a:noFill/>
              </a:ln>
              <a:solidFill>
                <a:srgbClr val="6C5336"/>
              </a:solidFill>
              <a:effectLst/>
              <a:uLnTx/>
              <a:uFillTx/>
              <a:latin typeface="Alegreya Medium Italics" panose="020B0604020202020204" charset="0"/>
              <a:ea typeface="+mn-ea"/>
              <a:cs typeface="+mn-cs"/>
            </a:endParaRPr>
          </a:p>
        </p:txBody>
      </p:sp>
      <p:sp>
        <p:nvSpPr>
          <p:cNvPr id="27" name="TextBox 11">
            <a:extLst>
              <a:ext uri="{FF2B5EF4-FFF2-40B4-BE49-F238E27FC236}">
                <a16:creationId xmlns:a16="http://schemas.microsoft.com/office/drawing/2014/main" id="{AD35AB88-BAA4-9CA4-EEF2-D9F7F8E8A422}"/>
              </a:ext>
            </a:extLst>
          </p:cNvPr>
          <p:cNvSpPr txBox="1"/>
          <p:nvPr/>
        </p:nvSpPr>
        <p:spPr>
          <a:xfrm>
            <a:off x="2986088" y="3096330"/>
            <a:ext cx="2362200" cy="846386"/>
          </a:xfrm>
          <a:prstGeom prst="rect">
            <a:avLst/>
          </a:prstGeom>
        </p:spPr>
        <p:txBody>
          <a:bodyPr wrap="square" lIns="0" tIns="0" rIns="0" bIns="0" rtlCol="0" anchor="t">
            <a:spAutoFit/>
          </a:bodyPr>
          <a:lstStyle/>
          <a:p>
            <a:pPr marL="0" marR="0" lvl="0" indent="0" algn="ctr" defTabSz="914400" rtl="0" eaLnBrk="1" fontAlgn="auto" latinLnBrk="0" hangingPunct="1">
              <a:lnSpc>
                <a:spcPts val="7200"/>
              </a:lnSpc>
              <a:spcBef>
                <a:spcPct val="0"/>
              </a:spcBef>
              <a:spcAft>
                <a:spcPts val="0"/>
              </a:spcAft>
              <a:buClrTx/>
              <a:buSzTx/>
              <a:buFontTx/>
              <a:buNone/>
              <a:tabLst/>
              <a:defRPr/>
            </a:pPr>
            <a:r>
              <a:rPr kumimoji="0" lang="en-US" sz="4000" b="0" i="0" u="none" strike="noStrike" kern="1200" cap="none" spc="-60" normalizeH="0" baseline="0" noProof="0">
                <a:ln>
                  <a:noFill/>
                </a:ln>
                <a:solidFill>
                  <a:srgbClr val="6C5336"/>
                </a:solidFill>
                <a:effectLst/>
                <a:uLnTx/>
                <a:uFillTx/>
                <a:latin typeface="Alegreya Medium" panose="020B0604020202020204" charset="0"/>
                <a:ea typeface="+mn-ea"/>
                <a:cs typeface="+mn-cs"/>
              </a:rPr>
              <a:t>Hành vi</a:t>
            </a:r>
          </a:p>
        </p:txBody>
      </p:sp>
      <p:sp>
        <p:nvSpPr>
          <p:cNvPr id="28" name="TextBox 11">
            <a:extLst>
              <a:ext uri="{FF2B5EF4-FFF2-40B4-BE49-F238E27FC236}">
                <a16:creationId xmlns:a16="http://schemas.microsoft.com/office/drawing/2014/main" id="{426FB2DE-C5F6-1437-AF3A-775300095906}"/>
              </a:ext>
            </a:extLst>
          </p:cNvPr>
          <p:cNvSpPr txBox="1"/>
          <p:nvPr/>
        </p:nvSpPr>
        <p:spPr>
          <a:xfrm>
            <a:off x="8953500" y="3096330"/>
            <a:ext cx="2362200" cy="846386"/>
          </a:xfrm>
          <a:prstGeom prst="rect">
            <a:avLst/>
          </a:prstGeom>
        </p:spPr>
        <p:txBody>
          <a:bodyPr wrap="square" lIns="0" tIns="0" rIns="0" bIns="0" rtlCol="0" anchor="t">
            <a:spAutoFit/>
          </a:bodyPr>
          <a:lstStyle/>
          <a:p>
            <a:pPr marL="0" marR="0" lvl="0" indent="0" algn="ctr" defTabSz="914400" rtl="0" eaLnBrk="1" fontAlgn="auto" latinLnBrk="0" hangingPunct="1">
              <a:lnSpc>
                <a:spcPts val="7200"/>
              </a:lnSpc>
              <a:spcBef>
                <a:spcPct val="0"/>
              </a:spcBef>
              <a:spcAft>
                <a:spcPts val="0"/>
              </a:spcAft>
              <a:buClrTx/>
              <a:buSzTx/>
              <a:buFontTx/>
              <a:buNone/>
              <a:tabLst/>
              <a:defRPr/>
            </a:pPr>
            <a:r>
              <a:rPr kumimoji="0" lang="en-US" sz="4000" b="0" i="0" u="none" strike="noStrike" kern="1200" cap="none" spc="-60" normalizeH="0" baseline="0" noProof="0">
                <a:ln>
                  <a:noFill/>
                </a:ln>
                <a:solidFill>
                  <a:srgbClr val="6C5336"/>
                </a:solidFill>
                <a:effectLst/>
                <a:uLnTx/>
                <a:uFillTx/>
                <a:latin typeface="Alegreya Medium" panose="020B0604020202020204" charset="0"/>
                <a:ea typeface="+mn-ea"/>
                <a:cs typeface="+mn-cs"/>
              </a:rPr>
              <a:t>Kết quả</a:t>
            </a:r>
          </a:p>
        </p:txBody>
      </p:sp>
      <p:sp>
        <p:nvSpPr>
          <p:cNvPr id="29" name="TextBox 11">
            <a:extLst>
              <a:ext uri="{FF2B5EF4-FFF2-40B4-BE49-F238E27FC236}">
                <a16:creationId xmlns:a16="http://schemas.microsoft.com/office/drawing/2014/main" id="{7DFFD786-A44B-AECE-3E88-3720CDB6C3E9}"/>
              </a:ext>
            </a:extLst>
          </p:cNvPr>
          <p:cNvSpPr txBox="1"/>
          <p:nvPr/>
        </p:nvSpPr>
        <p:spPr>
          <a:xfrm>
            <a:off x="13739812" y="3096330"/>
            <a:ext cx="2362200" cy="846386"/>
          </a:xfrm>
          <a:prstGeom prst="rect">
            <a:avLst/>
          </a:prstGeom>
        </p:spPr>
        <p:txBody>
          <a:bodyPr wrap="square" lIns="0" tIns="0" rIns="0" bIns="0" rtlCol="0" anchor="t">
            <a:spAutoFit/>
          </a:bodyPr>
          <a:lstStyle/>
          <a:p>
            <a:pPr marL="0" marR="0" lvl="0" indent="0" algn="ctr" defTabSz="914400" rtl="0" eaLnBrk="1" fontAlgn="auto" latinLnBrk="0" hangingPunct="1">
              <a:lnSpc>
                <a:spcPts val="7200"/>
              </a:lnSpc>
              <a:spcBef>
                <a:spcPct val="0"/>
              </a:spcBef>
              <a:spcAft>
                <a:spcPts val="0"/>
              </a:spcAft>
              <a:buClrTx/>
              <a:buSzTx/>
              <a:buFontTx/>
              <a:buNone/>
              <a:tabLst/>
              <a:defRPr/>
            </a:pPr>
            <a:r>
              <a:rPr kumimoji="0" lang="en-US" sz="4000" b="0" i="0" u="none" strike="noStrike" kern="1200" cap="none" spc="-60" normalizeH="0" baseline="0" noProof="0">
                <a:ln>
                  <a:noFill/>
                </a:ln>
                <a:solidFill>
                  <a:srgbClr val="6C5336"/>
                </a:solidFill>
                <a:effectLst/>
                <a:uLnTx/>
                <a:uFillTx/>
                <a:latin typeface="Alegreya Medium" panose="020B0604020202020204" charset="0"/>
                <a:ea typeface="+mn-ea"/>
                <a:cs typeface="+mn-cs"/>
              </a:rPr>
              <a:t>Mức phạt</a:t>
            </a:r>
          </a:p>
        </p:txBody>
      </p:sp>
      <p:sp>
        <p:nvSpPr>
          <p:cNvPr id="30" name="TextBox 11">
            <a:extLst>
              <a:ext uri="{FF2B5EF4-FFF2-40B4-BE49-F238E27FC236}">
                <a16:creationId xmlns:a16="http://schemas.microsoft.com/office/drawing/2014/main" id="{3AFA9DF7-D37D-78BB-9E08-76E3F961BBD8}"/>
              </a:ext>
            </a:extLst>
          </p:cNvPr>
          <p:cNvSpPr txBox="1"/>
          <p:nvPr/>
        </p:nvSpPr>
        <p:spPr>
          <a:xfrm>
            <a:off x="1647828" y="4107563"/>
            <a:ext cx="5038721" cy="4253600"/>
          </a:xfrm>
          <a:prstGeom prst="rect">
            <a:avLst/>
          </a:prstGeom>
        </p:spPr>
        <p:txBody>
          <a:bodyPr wrap="square" lIns="0" tIns="0" rIns="0" bIns="0" rtlCol="0" anchor="t">
            <a:spAutoFit/>
          </a:bodyPr>
          <a:lstStyle/>
          <a:p>
            <a:pPr marL="0" marR="0" lvl="0" indent="0" algn="just" defTabSz="914400" rtl="0" eaLnBrk="1" fontAlgn="auto" latinLnBrk="0" hangingPunct="1">
              <a:lnSpc>
                <a:spcPts val="4199"/>
              </a:lnSpc>
              <a:spcBef>
                <a:spcPts val="0"/>
              </a:spcBef>
              <a:spcAft>
                <a:spcPts val="0"/>
              </a:spcAft>
              <a:buClrTx/>
              <a:buSzTx/>
              <a:buFontTx/>
              <a:buNone/>
              <a:tabLst/>
              <a:defRPr/>
            </a:pPr>
            <a:r>
              <a:rPr kumimoji="0" lang="en-US" sz="2799" b="0" i="0" u="none" strike="noStrike" kern="1200" cap="none" spc="-27" normalizeH="0" baseline="0" noProof="0">
                <a:ln>
                  <a:noFill/>
                </a:ln>
                <a:solidFill>
                  <a:srgbClr val="1D1B1E"/>
                </a:solidFill>
                <a:effectLst/>
                <a:uLnTx/>
                <a:uFillTx/>
                <a:latin typeface="Arimo"/>
                <a:ea typeface="+mn-ea"/>
                <a:cs typeface="+mn-cs"/>
              </a:rPr>
              <a:t>Truy cập vào hệ thống FinnOne, phát </a:t>
            </a:r>
            <a:r>
              <a:rPr kumimoji="0" lang="vi-VN" sz="2799" b="0" i="0" u="none" strike="noStrike" kern="1200" cap="none" spc="-27" normalizeH="0" baseline="0" noProof="0">
                <a:ln>
                  <a:noFill/>
                </a:ln>
                <a:solidFill>
                  <a:srgbClr val="1D1B1E"/>
                </a:solidFill>
                <a:effectLst/>
                <a:uLnTx/>
                <a:uFillTx/>
                <a:latin typeface="Arimo"/>
                <a:ea typeface="+mn-ea"/>
                <a:cs typeface="+mn-cs"/>
              </a:rPr>
              <a:t>hiện tài khoản nào đã và đang được giải ngân trong hệ thống có số tiền vay lớn</a:t>
            </a:r>
            <a:r>
              <a:rPr kumimoji="0" lang="en-US" sz="2799" b="0" i="0" u="none" strike="noStrike" kern="1200" cap="none" spc="-27" normalizeH="0" baseline="0" noProof="0">
                <a:ln>
                  <a:noFill/>
                </a:ln>
                <a:solidFill>
                  <a:srgbClr val="1D1B1E"/>
                </a:solidFill>
                <a:effectLst/>
                <a:uLnTx/>
                <a:uFillTx/>
                <a:latin typeface="Arimo"/>
                <a:ea typeface="+mn-ea"/>
                <a:cs typeface="+mn-cs"/>
              </a:rPr>
              <a:t> sẽ làm giả khách hàng để gọi điện </a:t>
            </a:r>
            <a:r>
              <a:rPr kumimoji="0" lang="en-US" sz="2799" b="0" i="0" u="none" strike="noStrike" kern="1200" cap="none" spc="-27" normalizeH="0" baseline="0" noProof="0">
                <a:ln>
                  <a:noFill/>
                </a:ln>
                <a:solidFill>
                  <a:srgbClr val="6C5336"/>
                </a:solidFill>
                <a:effectLst/>
                <a:uLnTx/>
                <a:uFillTx/>
                <a:latin typeface="Arimo"/>
                <a:ea typeface="+mn-ea"/>
                <a:cs typeface="+mn-cs"/>
                <a:sym typeface="Wingdings" panose="05000000000000000000" pitchFamily="2" charset="2"/>
              </a:rPr>
              <a:t></a:t>
            </a:r>
            <a:r>
              <a:rPr kumimoji="0" lang="en-US" sz="2799" b="0" i="0" u="none" strike="noStrike" kern="1200" cap="none" spc="-27" normalizeH="0" baseline="0" noProof="0">
                <a:ln>
                  <a:noFill/>
                </a:ln>
                <a:solidFill>
                  <a:srgbClr val="1D1B1E"/>
                </a:solidFill>
                <a:effectLst/>
                <a:uLnTx/>
                <a:uFillTx/>
                <a:latin typeface="Arimo"/>
                <a:ea typeface="+mn-ea"/>
                <a:cs typeface="+mn-cs"/>
                <a:sym typeface="Wingdings" panose="05000000000000000000" pitchFamily="2" charset="2"/>
              </a:rPr>
              <a:t> Tiếp tục gọi điện đề nghị khách hàng gửi mật khẩu lại để thực hiện giải ngân</a:t>
            </a:r>
            <a:endParaRPr kumimoji="0" lang="en-US" sz="2799" b="0" i="0" u="none" strike="noStrike" kern="1200" cap="none" spc="-27" normalizeH="0" baseline="0" noProof="0">
              <a:ln>
                <a:noFill/>
              </a:ln>
              <a:solidFill>
                <a:srgbClr val="1D1B1E"/>
              </a:solidFill>
              <a:effectLst/>
              <a:uLnTx/>
              <a:uFillTx/>
              <a:latin typeface="Arimo"/>
              <a:ea typeface="+mn-ea"/>
              <a:cs typeface="+mn-cs"/>
            </a:endParaRPr>
          </a:p>
        </p:txBody>
      </p:sp>
      <p:cxnSp>
        <p:nvCxnSpPr>
          <p:cNvPr id="36" name="Straight Connector 35">
            <a:extLst>
              <a:ext uri="{FF2B5EF4-FFF2-40B4-BE49-F238E27FC236}">
                <a16:creationId xmlns:a16="http://schemas.microsoft.com/office/drawing/2014/main" id="{E17B795D-C438-9108-06D2-98199046DB7B}"/>
              </a:ext>
            </a:extLst>
          </p:cNvPr>
          <p:cNvCxnSpPr>
            <a:cxnSpLocks/>
          </p:cNvCxnSpPr>
          <p:nvPr/>
        </p:nvCxnSpPr>
        <p:spPr>
          <a:xfrm>
            <a:off x="7258052" y="4249340"/>
            <a:ext cx="0" cy="3262412"/>
          </a:xfrm>
          <a:prstGeom prst="line">
            <a:avLst/>
          </a:prstGeom>
          <a:ln w="76200">
            <a:solidFill>
              <a:srgbClr val="6C5336"/>
            </a:solidFill>
          </a:ln>
        </p:spPr>
        <p:style>
          <a:lnRef idx="1">
            <a:schemeClr val="accent1"/>
          </a:lnRef>
          <a:fillRef idx="0">
            <a:schemeClr val="accent1"/>
          </a:fillRef>
          <a:effectRef idx="0">
            <a:schemeClr val="accent1"/>
          </a:effectRef>
          <a:fontRef idx="minor">
            <a:schemeClr val="tx1"/>
          </a:fontRef>
        </p:style>
      </p:cxnSp>
      <p:sp>
        <p:nvSpPr>
          <p:cNvPr id="38" name="TextBox 11">
            <a:extLst>
              <a:ext uri="{FF2B5EF4-FFF2-40B4-BE49-F238E27FC236}">
                <a16:creationId xmlns:a16="http://schemas.microsoft.com/office/drawing/2014/main" id="{1A414E09-835F-D028-B192-89A6B5303038}"/>
              </a:ext>
            </a:extLst>
          </p:cNvPr>
          <p:cNvSpPr txBox="1"/>
          <p:nvPr/>
        </p:nvSpPr>
        <p:spPr>
          <a:xfrm>
            <a:off x="7962901" y="4093292"/>
            <a:ext cx="4343398" cy="4792209"/>
          </a:xfrm>
          <a:prstGeom prst="rect">
            <a:avLst/>
          </a:prstGeom>
        </p:spPr>
        <p:txBody>
          <a:bodyPr wrap="square" lIns="0" tIns="0" rIns="0" bIns="0" rtlCol="0" anchor="t">
            <a:spAutoFit/>
          </a:bodyPr>
          <a:lstStyle/>
          <a:p>
            <a:pPr marL="0" marR="0" lvl="0" indent="0" algn="just" defTabSz="914400" rtl="0" eaLnBrk="1" fontAlgn="auto" latinLnBrk="0" hangingPunct="1">
              <a:lnSpc>
                <a:spcPts val="4199"/>
              </a:lnSpc>
              <a:spcBef>
                <a:spcPts val="0"/>
              </a:spcBef>
              <a:spcAft>
                <a:spcPts val="0"/>
              </a:spcAft>
              <a:buClrTx/>
              <a:buSzTx/>
              <a:buFontTx/>
              <a:buNone/>
              <a:tabLst/>
              <a:defRPr/>
            </a:pPr>
            <a:r>
              <a:rPr kumimoji="0" lang="en-US" sz="2799" b="0" i="0" u="none" strike="noStrike" kern="1200" cap="none" spc="-27" normalizeH="0" baseline="0" noProof="0">
                <a:ln>
                  <a:noFill/>
                </a:ln>
                <a:solidFill>
                  <a:srgbClr val="1D1B1E"/>
                </a:solidFill>
                <a:effectLst/>
                <a:uLnTx/>
                <a:uFillTx/>
                <a:latin typeface="Arimo"/>
                <a:ea typeface="+mn-ea"/>
                <a:cs typeface="+mn-cs"/>
              </a:rPr>
              <a:t>Cơ</a:t>
            </a:r>
            <a:r>
              <a:rPr kumimoji="0" lang="vi-VN" sz="2799" b="0" i="0" u="none" strike="noStrike" kern="1200" cap="none" spc="-27" normalizeH="0" baseline="0" noProof="0">
                <a:ln>
                  <a:noFill/>
                </a:ln>
                <a:solidFill>
                  <a:srgbClr val="1D1B1E"/>
                </a:solidFill>
                <a:effectLst/>
                <a:uLnTx/>
                <a:uFillTx/>
                <a:latin typeface="Arimo"/>
                <a:ea typeface="+mn-ea"/>
                <a:cs typeface="+mn-cs"/>
              </a:rPr>
              <a:t> quan cảnh sát điều tra Công an tỉnh Bạc Liêu đã truy tố các đối tượng về tội </a:t>
            </a:r>
            <a:r>
              <a:rPr kumimoji="0" lang="vi-VN" sz="2799" b="0" i="1" u="none" strike="noStrike" kern="1200" cap="none" spc="-27" normalizeH="0" baseline="0" noProof="0">
                <a:ln>
                  <a:noFill/>
                </a:ln>
                <a:solidFill>
                  <a:srgbClr val="1D1B1E"/>
                </a:solidFill>
                <a:effectLst/>
                <a:uLnTx/>
                <a:uFillTx/>
                <a:latin typeface="Arimo"/>
                <a:ea typeface="+mn-ea"/>
                <a:cs typeface="+mn-cs"/>
              </a:rPr>
              <a:t>“Sử dụng mạng máy tính, mạng viễn thông, mạng Internet thực hiện hành vi chiếm đoạt tài sản” </a:t>
            </a:r>
            <a:r>
              <a:rPr kumimoji="0" lang="vi-VN" sz="2799" b="0" i="0" u="none" strike="noStrike" kern="1200" cap="none" spc="-27" normalizeH="0" baseline="0" noProof="0">
                <a:ln>
                  <a:noFill/>
                </a:ln>
                <a:solidFill>
                  <a:srgbClr val="1D1B1E"/>
                </a:solidFill>
                <a:effectLst/>
                <a:uLnTx/>
                <a:uFillTx/>
                <a:latin typeface="Arimo"/>
                <a:ea typeface="+mn-ea"/>
                <a:cs typeface="+mn-cs"/>
              </a:rPr>
              <a:t>được qui định tại </a:t>
            </a:r>
            <a:r>
              <a:rPr kumimoji="0" lang="vi-VN" sz="3200" b="1" i="0" u="none" strike="noStrike" kern="1200" cap="none" spc="-27" normalizeH="0" baseline="0" noProof="0">
                <a:ln>
                  <a:noFill/>
                </a:ln>
                <a:solidFill>
                  <a:srgbClr val="6C5336"/>
                </a:solidFill>
                <a:effectLst/>
                <a:uLnTx/>
                <a:uFillTx/>
                <a:latin typeface="Alegreya Medium" panose="020B0604020202020204" charset="0"/>
                <a:ea typeface="+mn-ea"/>
                <a:cs typeface="+mn-cs"/>
              </a:rPr>
              <a:t>Điều 226b Bộ luật Hình sự.</a:t>
            </a:r>
            <a:endParaRPr kumimoji="0" lang="en-US" sz="2799" b="1" i="0" u="none" strike="noStrike" kern="1200" cap="none" spc="-27" normalizeH="0" baseline="0" noProof="0">
              <a:ln>
                <a:noFill/>
              </a:ln>
              <a:solidFill>
                <a:srgbClr val="6C5336"/>
              </a:solidFill>
              <a:effectLst/>
              <a:uLnTx/>
              <a:uFillTx/>
              <a:latin typeface="Alegreya Medium" panose="020B0604020202020204" charset="0"/>
              <a:ea typeface="+mn-ea"/>
              <a:cs typeface="+mn-cs"/>
            </a:endParaRPr>
          </a:p>
        </p:txBody>
      </p:sp>
      <p:cxnSp>
        <p:nvCxnSpPr>
          <p:cNvPr id="39" name="Straight Connector 38">
            <a:extLst>
              <a:ext uri="{FF2B5EF4-FFF2-40B4-BE49-F238E27FC236}">
                <a16:creationId xmlns:a16="http://schemas.microsoft.com/office/drawing/2014/main" id="{F72F49E0-9B94-C326-2C2C-FFBACA88DC2C}"/>
              </a:ext>
            </a:extLst>
          </p:cNvPr>
          <p:cNvCxnSpPr>
            <a:cxnSpLocks/>
          </p:cNvCxnSpPr>
          <p:nvPr/>
        </p:nvCxnSpPr>
        <p:spPr>
          <a:xfrm>
            <a:off x="12896852" y="4249340"/>
            <a:ext cx="0" cy="3262412"/>
          </a:xfrm>
          <a:prstGeom prst="line">
            <a:avLst/>
          </a:prstGeom>
          <a:ln w="76200">
            <a:solidFill>
              <a:srgbClr val="6C5336"/>
            </a:solidFill>
          </a:ln>
        </p:spPr>
        <p:style>
          <a:lnRef idx="1">
            <a:schemeClr val="accent1"/>
          </a:lnRef>
          <a:fillRef idx="0">
            <a:schemeClr val="accent1"/>
          </a:fillRef>
          <a:effectRef idx="0">
            <a:schemeClr val="accent1"/>
          </a:effectRef>
          <a:fontRef idx="minor">
            <a:schemeClr val="tx1"/>
          </a:fontRef>
        </p:style>
      </p:cxnSp>
      <p:sp>
        <p:nvSpPr>
          <p:cNvPr id="40" name="TextBox 11">
            <a:extLst>
              <a:ext uri="{FF2B5EF4-FFF2-40B4-BE49-F238E27FC236}">
                <a16:creationId xmlns:a16="http://schemas.microsoft.com/office/drawing/2014/main" id="{415012ED-FBFF-993A-4A83-C33FFBDDEA16}"/>
              </a:ext>
            </a:extLst>
          </p:cNvPr>
          <p:cNvSpPr txBox="1"/>
          <p:nvPr/>
        </p:nvSpPr>
        <p:spPr>
          <a:xfrm>
            <a:off x="13582651" y="4249340"/>
            <a:ext cx="2819397" cy="2637773"/>
          </a:xfrm>
          <a:prstGeom prst="rect">
            <a:avLst/>
          </a:prstGeom>
        </p:spPr>
        <p:txBody>
          <a:bodyPr wrap="square" lIns="0" tIns="0" rIns="0" bIns="0" rtlCol="0" anchor="t">
            <a:spAutoFit/>
          </a:bodyPr>
          <a:lstStyle/>
          <a:p>
            <a:pPr marL="0" marR="0" lvl="0" indent="0" algn="just" defTabSz="914400" rtl="0" eaLnBrk="1" fontAlgn="auto" latinLnBrk="0" hangingPunct="1">
              <a:lnSpc>
                <a:spcPts val="4199"/>
              </a:lnSpc>
              <a:spcBef>
                <a:spcPts val="0"/>
              </a:spcBef>
              <a:spcAft>
                <a:spcPts val="0"/>
              </a:spcAft>
              <a:buClrTx/>
              <a:buSzTx/>
              <a:buFontTx/>
              <a:buNone/>
              <a:tabLst/>
              <a:defRPr/>
            </a:pPr>
            <a:r>
              <a:rPr kumimoji="0" lang="en-US" sz="2799" b="0" i="0"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rPr>
              <a:t>Bị phạt tù từ </a:t>
            </a:r>
            <a:r>
              <a:rPr kumimoji="0" lang="en-US" sz="2799" b="1" i="0"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rPr>
              <a:t>12 năm </a:t>
            </a:r>
            <a:r>
              <a:rPr kumimoji="0" lang="en-US" sz="2799" b="0" i="0"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rPr>
              <a:t>đến </a:t>
            </a:r>
            <a:r>
              <a:rPr kumimoji="0" lang="en-US" sz="2799" b="1" i="0"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rPr>
              <a:t>20 năm </a:t>
            </a:r>
            <a:r>
              <a:rPr kumimoji="0" lang="en-US" sz="2799" b="0" i="0"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rPr>
              <a:t>( gây thiệt hại trên 500.000.000 đồng)</a:t>
            </a:r>
          </a:p>
        </p:txBody>
      </p:sp>
    </p:spTree>
    <p:extLst>
      <p:ext uri="{BB962C8B-B14F-4D97-AF65-F5344CB8AC3E}">
        <p14:creationId xmlns:p14="http://schemas.microsoft.com/office/powerpoint/2010/main" val="9225805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1000"/>
                                        <p:tgtEl>
                                          <p:spTgt spid="26">
                                            <p:txEl>
                                              <p:pRg st="0" end="0"/>
                                            </p:txEl>
                                          </p:spTgt>
                                        </p:tgtEl>
                                      </p:cBhvr>
                                    </p:animEffect>
                                    <p:anim calcmode="lin" valueType="num">
                                      <p:cBhvr>
                                        <p:cTn id="13"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P spid="28" grpId="0"/>
      <p:bldP spid="29" grpId="0"/>
      <p:bldP spid="30" grpId="0"/>
      <p:bldP spid="38"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C5336"/>
        </a:solidFill>
        <a:effectLst/>
      </p:bgPr>
    </p:bg>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B80ECFB5-7EB5-153A-5F25-64E5FCF803BC}"/>
              </a:ext>
            </a:extLst>
          </p:cNvPr>
          <p:cNvSpPr/>
          <p:nvPr/>
        </p:nvSpPr>
        <p:spPr>
          <a:xfrm>
            <a:off x="952500" y="2933700"/>
            <a:ext cx="16383000" cy="6512018"/>
          </a:xfrm>
          <a:custGeom>
            <a:avLst/>
            <a:gdLst>
              <a:gd name="connsiteX0" fmla="*/ 0 w 16383000"/>
              <a:gd name="connsiteY0" fmla="*/ 1085358 h 6512018"/>
              <a:gd name="connsiteX1" fmla="*/ 1085358 w 16383000"/>
              <a:gd name="connsiteY1" fmla="*/ 0 h 6512018"/>
              <a:gd name="connsiteX2" fmla="*/ 1251168 w 16383000"/>
              <a:gd name="connsiteY2" fmla="*/ 0 h 6512018"/>
              <a:gd name="connsiteX3" fmla="*/ 2127592 w 16383000"/>
              <a:gd name="connsiteY3" fmla="*/ 0 h 6512018"/>
              <a:gd name="connsiteX4" fmla="*/ 2435525 w 16383000"/>
              <a:gd name="connsiteY4" fmla="*/ 0 h 6512018"/>
              <a:gd name="connsiteX5" fmla="*/ 3169826 w 16383000"/>
              <a:gd name="connsiteY5" fmla="*/ 0 h 6512018"/>
              <a:gd name="connsiteX6" fmla="*/ 4046250 w 16383000"/>
              <a:gd name="connsiteY6" fmla="*/ 0 h 6512018"/>
              <a:gd name="connsiteX7" fmla="*/ 4212060 w 16383000"/>
              <a:gd name="connsiteY7" fmla="*/ 0 h 6512018"/>
              <a:gd name="connsiteX8" fmla="*/ 5088485 w 16383000"/>
              <a:gd name="connsiteY8" fmla="*/ 0 h 6512018"/>
              <a:gd name="connsiteX9" fmla="*/ 5964909 w 16383000"/>
              <a:gd name="connsiteY9" fmla="*/ 0 h 6512018"/>
              <a:gd name="connsiteX10" fmla="*/ 6130719 w 16383000"/>
              <a:gd name="connsiteY10" fmla="*/ 0 h 6512018"/>
              <a:gd name="connsiteX11" fmla="*/ 6722897 w 16383000"/>
              <a:gd name="connsiteY11" fmla="*/ 0 h 6512018"/>
              <a:gd name="connsiteX12" fmla="*/ 7172953 w 16383000"/>
              <a:gd name="connsiteY12" fmla="*/ 0 h 6512018"/>
              <a:gd name="connsiteX13" fmla="*/ 7623009 w 16383000"/>
              <a:gd name="connsiteY13" fmla="*/ 0 h 6512018"/>
              <a:gd name="connsiteX14" fmla="*/ 8073064 w 16383000"/>
              <a:gd name="connsiteY14" fmla="*/ 0 h 6512018"/>
              <a:gd name="connsiteX15" fmla="*/ 8238874 w 16383000"/>
              <a:gd name="connsiteY15" fmla="*/ 0 h 6512018"/>
              <a:gd name="connsiteX16" fmla="*/ 9115298 w 16383000"/>
              <a:gd name="connsiteY16" fmla="*/ 0 h 6512018"/>
              <a:gd name="connsiteX17" fmla="*/ 9991723 w 16383000"/>
              <a:gd name="connsiteY17" fmla="*/ 0 h 6512018"/>
              <a:gd name="connsiteX18" fmla="*/ 10157533 w 16383000"/>
              <a:gd name="connsiteY18" fmla="*/ 0 h 6512018"/>
              <a:gd name="connsiteX19" fmla="*/ 10465465 w 16383000"/>
              <a:gd name="connsiteY19" fmla="*/ 0 h 6512018"/>
              <a:gd name="connsiteX20" fmla="*/ 11057644 w 16383000"/>
              <a:gd name="connsiteY20" fmla="*/ 0 h 6512018"/>
              <a:gd name="connsiteX21" fmla="*/ 11791945 w 16383000"/>
              <a:gd name="connsiteY21" fmla="*/ 0 h 6512018"/>
              <a:gd name="connsiteX22" fmla="*/ 12242001 w 16383000"/>
              <a:gd name="connsiteY22" fmla="*/ 0 h 6512018"/>
              <a:gd name="connsiteX23" fmla="*/ 12549934 w 16383000"/>
              <a:gd name="connsiteY23" fmla="*/ 0 h 6512018"/>
              <a:gd name="connsiteX24" fmla="*/ 12857867 w 16383000"/>
              <a:gd name="connsiteY24" fmla="*/ 0 h 6512018"/>
              <a:gd name="connsiteX25" fmla="*/ 13592168 w 16383000"/>
              <a:gd name="connsiteY25" fmla="*/ 0 h 6512018"/>
              <a:gd name="connsiteX26" fmla="*/ 13757978 w 16383000"/>
              <a:gd name="connsiteY26" fmla="*/ 0 h 6512018"/>
              <a:gd name="connsiteX27" fmla="*/ 14208034 w 16383000"/>
              <a:gd name="connsiteY27" fmla="*/ 0 h 6512018"/>
              <a:gd name="connsiteX28" fmla="*/ 15297642 w 16383000"/>
              <a:gd name="connsiteY28" fmla="*/ 0 h 6512018"/>
              <a:gd name="connsiteX29" fmla="*/ 16383000 w 16383000"/>
              <a:gd name="connsiteY29" fmla="*/ 1085358 h 6512018"/>
              <a:gd name="connsiteX30" fmla="*/ 16383000 w 16383000"/>
              <a:gd name="connsiteY30" fmla="*/ 1714847 h 6512018"/>
              <a:gd name="connsiteX31" fmla="*/ 16383000 w 16383000"/>
              <a:gd name="connsiteY31" fmla="*/ 2127270 h 6512018"/>
              <a:gd name="connsiteX32" fmla="*/ 16383000 w 16383000"/>
              <a:gd name="connsiteY32" fmla="*/ 2626520 h 6512018"/>
              <a:gd name="connsiteX33" fmla="*/ 16383000 w 16383000"/>
              <a:gd name="connsiteY33" fmla="*/ 3169183 h 6512018"/>
              <a:gd name="connsiteX34" fmla="*/ 16383000 w 16383000"/>
              <a:gd name="connsiteY34" fmla="*/ 3755259 h 6512018"/>
              <a:gd name="connsiteX35" fmla="*/ 16383000 w 16383000"/>
              <a:gd name="connsiteY35" fmla="*/ 4341335 h 6512018"/>
              <a:gd name="connsiteX36" fmla="*/ 16383000 w 16383000"/>
              <a:gd name="connsiteY36" fmla="*/ 5426660 h 6512018"/>
              <a:gd name="connsiteX37" fmla="*/ 15297642 w 16383000"/>
              <a:gd name="connsiteY37" fmla="*/ 6512018 h 6512018"/>
              <a:gd name="connsiteX38" fmla="*/ 15131832 w 16383000"/>
              <a:gd name="connsiteY38" fmla="*/ 6512018 h 6512018"/>
              <a:gd name="connsiteX39" fmla="*/ 14539654 w 16383000"/>
              <a:gd name="connsiteY39" fmla="*/ 6512018 h 6512018"/>
              <a:gd name="connsiteX40" fmla="*/ 13947475 w 16383000"/>
              <a:gd name="connsiteY40" fmla="*/ 6512018 h 6512018"/>
              <a:gd name="connsiteX41" fmla="*/ 13639542 w 16383000"/>
              <a:gd name="connsiteY41" fmla="*/ 6512018 h 6512018"/>
              <a:gd name="connsiteX42" fmla="*/ 12763118 w 16383000"/>
              <a:gd name="connsiteY42" fmla="*/ 6512018 h 6512018"/>
              <a:gd name="connsiteX43" fmla="*/ 12455185 w 16383000"/>
              <a:gd name="connsiteY43" fmla="*/ 6512018 h 6512018"/>
              <a:gd name="connsiteX44" fmla="*/ 11578761 w 16383000"/>
              <a:gd name="connsiteY44" fmla="*/ 6512018 h 6512018"/>
              <a:gd name="connsiteX45" fmla="*/ 11412951 w 16383000"/>
              <a:gd name="connsiteY45" fmla="*/ 6512018 h 6512018"/>
              <a:gd name="connsiteX46" fmla="*/ 10678650 w 16383000"/>
              <a:gd name="connsiteY46" fmla="*/ 6512018 h 6512018"/>
              <a:gd name="connsiteX47" fmla="*/ 9802226 w 16383000"/>
              <a:gd name="connsiteY47" fmla="*/ 6512018 h 6512018"/>
              <a:gd name="connsiteX48" fmla="*/ 9067924 w 16383000"/>
              <a:gd name="connsiteY48" fmla="*/ 6512018 h 6512018"/>
              <a:gd name="connsiteX49" fmla="*/ 8617869 w 16383000"/>
              <a:gd name="connsiteY49" fmla="*/ 6512018 h 6512018"/>
              <a:gd name="connsiteX50" fmla="*/ 8025690 w 16383000"/>
              <a:gd name="connsiteY50" fmla="*/ 6512018 h 6512018"/>
              <a:gd name="connsiteX51" fmla="*/ 7717757 w 16383000"/>
              <a:gd name="connsiteY51" fmla="*/ 6512018 h 6512018"/>
              <a:gd name="connsiteX52" fmla="*/ 7267702 w 16383000"/>
              <a:gd name="connsiteY52" fmla="*/ 6512018 h 6512018"/>
              <a:gd name="connsiteX53" fmla="*/ 6391277 w 16383000"/>
              <a:gd name="connsiteY53" fmla="*/ 6512018 h 6512018"/>
              <a:gd name="connsiteX54" fmla="*/ 5656976 w 16383000"/>
              <a:gd name="connsiteY54" fmla="*/ 6512018 h 6512018"/>
              <a:gd name="connsiteX55" fmla="*/ 5491166 w 16383000"/>
              <a:gd name="connsiteY55" fmla="*/ 6512018 h 6512018"/>
              <a:gd name="connsiteX56" fmla="*/ 5325356 w 16383000"/>
              <a:gd name="connsiteY56" fmla="*/ 6512018 h 6512018"/>
              <a:gd name="connsiteX57" fmla="*/ 4448932 w 16383000"/>
              <a:gd name="connsiteY57" fmla="*/ 6512018 h 6512018"/>
              <a:gd name="connsiteX58" fmla="*/ 4283122 w 16383000"/>
              <a:gd name="connsiteY58" fmla="*/ 6512018 h 6512018"/>
              <a:gd name="connsiteX59" fmla="*/ 4117312 w 16383000"/>
              <a:gd name="connsiteY59" fmla="*/ 6512018 h 6512018"/>
              <a:gd name="connsiteX60" fmla="*/ 3383011 w 16383000"/>
              <a:gd name="connsiteY60" fmla="*/ 6512018 h 6512018"/>
              <a:gd name="connsiteX61" fmla="*/ 2506586 w 16383000"/>
              <a:gd name="connsiteY61" fmla="*/ 6512018 h 6512018"/>
              <a:gd name="connsiteX62" fmla="*/ 1630162 w 16383000"/>
              <a:gd name="connsiteY62" fmla="*/ 6512018 h 6512018"/>
              <a:gd name="connsiteX63" fmla="*/ 1085358 w 16383000"/>
              <a:gd name="connsiteY63" fmla="*/ 6512018 h 6512018"/>
              <a:gd name="connsiteX64" fmla="*/ 0 w 16383000"/>
              <a:gd name="connsiteY64" fmla="*/ 5426660 h 6512018"/>
              <a:gd name="connsiteX65" fmla="*/ 0 w 16383000"/>
              <a:gd name="connsiteY65" fmla="*/ 4840584 h 6512018"/>
              <a:gd name="connsiteX66" fmla="*/ 0 w 16383000"/>
              <a:gd name="connsiteY66" fmla="*/ 4341335 h 6512018"/>
              <a:gd name="connsiteX67" fmla="*/ 0 w 16383000"/>
              <a:gd name="connsiteY67" fmla="*/ 3711846 h 6512018"/>
              <a:gd name="connsiteX68" fmla="*/ 0 w 16383000"/>
              <a:gd name="connsiteY68" fmla="*/ 3082357 h 6512018"/>
              <a:gd name="connsiteX69" fmla="*/ 0 w 16383000"/>
              <a:gd name="connsiteY69" fmla="*/ 2583107 h 6512018"/>
              <a:gd name="connsiteX70" fmla="*/ 0 w 16383000"/>
              <a:gd name="connsiteY70" fmla="*/ 2083857 h 6512018"/>
              <a:gd name="connsiteX71" fmla="*/ 0 w 16383000"/>
              <a:gd name="connsiteY71" fmla="*/ 1085358 h 651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6383000" h="6512018" fill="none" extrusionOk="0">
                <a:moveTo>
                  <a:pt x="0" y="1085358"/>
                </a:moveTo>
                <a:cubicBezTo>
                  <a:pt x="30690" y="457199"/>
                  <a:pt x="578879" y="5716"/>
                  <a:pt x="1085358" y="0"/>
                </a:cubicBezTo>
                <a:cubicBezTo>
                  <a:pt x="1157125" y="-4573"/>
                  <a:pt x="1178052" y="12108"/>
                  <a:pt x="1251168" y="0"/>
                </a:cubicBezTo>
                <a:cubicBezTo>
                  <a:pt x="1324284" y="-12108"/>
                  <a:pt x="1824832" y="40517"/>
                  <a:pt x="2127592" y="0"/>
                </a:cubicBezTo>
                <a:cubicBezTo>
                  <a:pt x="2430352" y="-40517"/>
                  <a:pt x="2364104" y="31466"/>
                  <a:pt x="2435525" y="0"/>
                </a:cubicBezTo>
                <a:cubicBezTo>
                  <a:pt x="2506946" y="-31466"/>
                  <a:pt x="2885099" y="3825"/>
                  <a:pt x="3169826" y="0"/>
                </a:cubicBezTo>
                <a:cubicBezTo>
                  <a:pt x="3454553" y="-3825"/>
                  <a:pt x="3753864" y="74092"/>
                  <a:pt x="4046250" y="0"/>
                </a:cubicBezTo>
                <a:cubicBezTo>
                  <a:pt x="4338636" y="-74092"/>
                  <a:pt x="4135974" y="16647"/>
                  <a:pt x="4212060" y="0"/>
                </a:cubicBezTo>
                <a:cubicBezTo>
                  <a:pt x="4288146" y="-16647"/>
                  <a:pt x="4841990" y="99397"/>
                  <a:pt x="5088485" y="0"/>
                </a:cubicBezTo>
                <a:cubicBezTo>
                  <a:pt x="5334980" y="-99397"/>
                  <a:pt x="5535232" y="84320"/>
                  <a:pt x="5964909" y="0"/>
                </a:cubicBezTo>
                <a:cubicBezTo>
                  <a:pt x="6394586" y="-84320"/>
                  <a:pt x="6076677" y="17056"/>
                  <a:pt x="6130719" y="0"/>
                </a:cubicBezTo>
                <a:cubicBezTo>
                  <a:pt x="6184761" y="-17056"/>
                  <a:pt x="6430674" y="69444"/>
                  <a:pt x="6722897" y="0"/>
                </a:cubicBezTo>
                <a:cubicBezTo>
                  <a:pt x="7015120" y="-69444"/>
                  <a:pt x="7048256" y="38374"/>
                  <a:pt x="7172953" y="0"/>
                </a:cubicBezTo>
                <a:cubicBezTo>
                  <a:pt x="7297650" y="-38374"/>
                  <a:pt x="7440362" y="13003"/>
                  <a:pt x="7623009" y="0"/>
                </a:cubicBezTo>
                <a:cubicBezTo>
                  <a:pt x="7805656" y="-13003"/>
                  <a:pt x="7896846" y="26822"/>
                  <a:pt x="8073064" y="0"/>
                </a:cubicBezTo>
                <a:cubicBezTo>
                  <a:pt x="8249283" y="-26822"/>
                  <a:pt x="8168174" y="16747"/>
                  <a:pt x="8238874" y="0"/>
                </a:cubicBezTo>
                <a:cubicBezTo>
                  <a:pt x="8309574" y="-16747"/>
                  <a:pt x="8861842" y="22091"/>
                  <a:pt x="9115298" y="0"/>
                </a:cubicBezTo>
                <a:cubicBezTo>
                  <a:pt x="9368754" y="-22091"/>
                  <a:pt x="9669818" y="70172"/>
                  <a:pt x="9991723" y="0"/>
                </a:cubicBezTo>
                <a:cubicBezTo>
                  <a:pt x="10313629" y="-70172"/>
                  <a:pt x="10081096" y="657"/>
                  <a:pt x="10157533" y="0"/>
                </a:cubicBezTo>
                <a:cubicBezTo>
                  <a:pt x="10233970" y="-657"/>
                  <a:pt x="10353084" y="9193"/>
                  <a:pt x="10465465" y="0"/>
                </a:cubicBezTo>
                <a:cubicBezTo>
                  <a:pt x="10577846" y="-9193"/>
                  <a:pt x="10779374" y="41332"/>
                  <a:pt x="11057644" y="0"/>
                </a:cubicBezTo>
                <a:cubicBezTo>
                  <a:pt x="11335914" y="-41332"/>
                  <a:pt x="11560560" y="40933"/>
                  <a:pt x="11791945" y="0"/>
                </a:cubicBezTo>
                <a:cubicBezTo>
                  <a:pt x="12023330" y="-40933"/>
                  <a:pt x="12105676" y="38104"/>
                  <a:pt x="12242001" y="0"/>
                </a:cubicBezTo>
                <a:cubicBezTo>
                  <a:pt x="12378326" y="-38104"/>
                  <a:pt x="12469902" y="32861"/>
                  <a:pt x="12549934" y="0"/>
                </a:cubicBezTo>
                <a:cubicBezTo>
                  <a:pt x="12629966" y="-32861"/>
                  <a:pt x="12720526" y="20835"/>
                  <a:pt x="12857867" y="0"/>
                </a:cubicBezTo>
                <a:cubicBezTo>
                  <a:pt x="12995208" y="-20835"/>
                  <a:pt x="13271283" y="76034"/>
                  <a:pt x="13592168" y="0"/>
                </a:cubicBezTo>
                <a:cubicBezTo>
                  <a:pt x="13913053" y="-76034"/>
                  <a:pt x="13722529" y="7469"/>
                  <a:pt x="13757978" y="0"/>
                </a:cubicBezTo>
                <a:cubicBezTo>
                  <a:pt x="13793427" y="-7469"/>
                  <a:pt x="14008536" y="15778"/>
                  <a:pt x="14208034" y="0"/>
                </a:cubicBezTo>
                <a:cubicBezTo>
                  <a:pt x="14407532" y="-15778"/>
                  <a:pt x="14822606" y="10907"/>
                  <a:pt x="15297642" y="0"/>
                </a:cubicBezTo>
                <a:cubicBezTo>
                  <a:pt x="15920923" y="-88506"/>
                  <a:pt x="16284167" y="379105"/>
                  <a:pt x="16383000" y="1085358"/>
                </a:cubicBezTo>
                <a:cubicBezTo>
                  <a:pt x="16386869" y="1269460"/>
                  <a:pt x="16346203" y="1578684"/>
                  <a:pt x="16383000" y="1714847"/>
                </a:cubicBezTo>
                <a:cubicBezTo>
                  <a:pt x="16419797" y="1851010"/>
                  <a:pt x="16377592" y="1941346"/>
                  <a:pt x="16383000" y="2127270"/>
                </a:cubicBezTo>
                <a:cubicBezTo>
                  <a:pt x="16388408" y="2313194"/>
                  <a:pt x="16372747" y="2445190"/>
                  <a:pt x="16383000" y="2626520"/>
                </a:cubicBezTo>
                <a:cubicBezTo>
                  <a:pt x="16393253" y="2807850"/>
                  <a:pt x="16342793" y="3026950"/>
                  <a:pt x="16383000" y="3169183"/>
                </a:cubicBezTo>
                <a:cubicBezTo>
                  <a:pt x="16423207" y="3311416"/>
                  <a:pt x="16347529" y="3492703"/>
                  <a:pt x="16383000" y="3755259"/>
                </a:cubicBezTo>
                <a:cubicBezTo>
                  <a:pt x="16418471" y="4017815"/>
                  <a:pt x="16348223" y="4060881"/>
                  <a:pt x="16383000" y="4341335"/>
                </a:cubicBezTo>
                <a:cubicBezTo>
                  <a:pt x="16417777" y="4621789"/>
                  <a:pt x="16369449" y="4891168"/>
                  <a:pt x="16383000" y="5426660"/>
                </a:cubicBezTo>
                <a:cubicBezTo>
                  <a:pt x="16427524" y="5875911"/>
                  <a:pt x="15873342" y="6498055"/>
                  <a:pt x="15297642" y="6512018"/>
                </a:cubicBezTo>
                <a:cubicBezTo>
                  <a:pt x="15253704" y="6522307"/>
                  <a:pt x="15186289" y="6500432"/>
                  <a:pt x="15131832" y="6512018"/>
                </a:cubicBezTo>
                <a:cubicBezTo>
                  <a:pt x="15077375" y="6523604"/>
                  <a:pt x="14752019" y="6454491"/>
                  <a:pt x="14539654" y="6512018"/>
                </a:cubicBezTo>
                <a:cubicBezTo>
                  <a:pt x="14327289" y="6569545"/>
                  <a:pt x="14174912" y="6505265"/>
                  <a:pt x="13947475" y="6512018"/>
                </a:cubicBezTo>
                <a:cubicBezTo>
                  <a:pt x="13720038" y="6518771"/>
                  <a:pt x="13756405" y="6484758"/>
                  <a:pt x="13639542" y="6512018"/>
                </a:cubicBezTo>
                <a:cubicBezTo>
                  <a:pt x="13522679" y="6539278"/>
                  <a:pt x="12951873" y="6469327"/>
                  <a:pt x="12763118" y="6512018"/>
                </a:cubicBezTo>
                <a:cubicBezTo>
                  <a:pt x="12574363" y="6554709"/>
                  <a:pt x="12533340" y="6486996"/>
                  <a:pt x="12455185" y="6512018"/>
                </a:cubicBezTo>
                <a:cubicBezTo>
                  <a:pt x="12377030" y="6537040"/>
                  <a:pt x="11915697" y="6462790"/>
                  <a:pt x="11578761" y="6512018"/>
                </a:cubicBezTo>
                <a:cubicBezTo>
                  <a:pt x="11241825" y="6561246"/>
                  <a:pt x="11464671" y="6503175"/>
                  <a:pt x="11412951" y="6512018"/>
                </a:cubicBezTo>
                <a:cubicBezTo>
                  <a:pt x="11361231" y="6520861"/>
                  <a:pt x="10898302" y="6487514"/>
                  <a:pt x="10678650" y="6512018"/>
                </a:cubicBezTo>
                <a:cubicBezTo>
                  <a:pt x="10458998" y="6536522"/>
                  <a:pt x="10210954" y="6470179"/>
                  <a:pt x="9802226" y="6512018"/>
                </a:cubicBezTo>
                <a:cubicBezTo>
                  <a:pt x="9393498" y="6553857"/>
                  <a:pt x="9281740" y="6484317"/>
                  <a:pt x="9067924" y="6512018"/>
                </a:cubicBezTo>
                <a:cubicBezTo>
                  <a:pt x="8854108" y="6539719"/>
                  <a:pt x="8775209" y="6506239"/>
                  <a:pt x="8617869" y="6512018"/>
                </a:cubicBezTo>
                <a:cubicBezTo>
                  <a:pt x="8460530" y="6517797"/>
                  <a:pt x="8287531" y="6450172"/>
                  <a:pt x="8025690" y="6512018"/>
                </a:cubicBezTo>
                <a:cubicBezTo>
                  <a:pt x="7763849" y="6573864"/>
                  <a:pt x="7789285" y="6506946"/>
                  <a:pt x="7717757" y="6512018"/>
                </a:cubicBezTo>
                <a:cubicBezTo>
                  <a:pt x="7646229" y="6517090"/>
                  <a:pt x="7412380" y="6470806"/>
                  <a:pt x="7267702" y="6512018"/>
                </a:cubicBezTo>
                <a:cubicBezTo>
                  <a:pt x="7123024" y="6553230"/>
                  <a:pt x="6577917" y="6506240"/>
                  <a:pt x="6391277" y="6512018"/>
                </a:cubicBezTo>
                <a:cubicBezTo>
                  <a:pt x="6204638" y="6517796"/>
                  <a:pt x="5823580" y="6470872"/>
                  <a:pt x="5656976" y="6512018"/>
                </a:cubicBezTo>
                <a:cubicBezTo>
                  <a:pt x="5490372" y="6553164"/>
                  <a:pt x="5530280" y="6508502"/>
                  <a:pt x="5491166" y="6512018"/>
                </a:cubicBezTo>
                <a:cubicBezTo>
                  <a:pt x="5452052" y="6515534"/>
                  <a:pt x="5373213" y="6494895"/>
                  <a:pt x="5325356" y="6512018"/>
                </a:cubicBezTo>
                <a:cubicBezTo>
                  <a:pt x="5277499" y="6529141"/>
                  <a:pt x="4832965" y="6497952"/>
                  <a:pt x="4448932" y="6512018"/>
                </a:cubicBezTo>
                <a:cubicBezTo>
                  <a:pt x="4064899" y="6526084"/>
                  <a:pt x="4353226" y="6510941"/>
                  <a:pt x="4283122" y="6512018"/>
                </a:cubicBezTo>
                <a:cubicBezTo>
                  <a:pt x="4213018" y="6513095"/>
                  <a:pt x="4154214" y="6500428"/>
                  <a:pt x="4117312" y="6512018"/>
                </a:cubicBezTo>
                <a:cubicBezTo>
                  <a:pt x="4080410" y="6523608"/>
                  <a:pt x="3661264" y="6485802"/>
                  <a:pt x="3383011" y="6512018"/>
                </a:cubicBezTo>
                <a:cubicBezTo>
                  <a:pt x="3104758" y="6538234"/>
                  <a:pt x="2748568" y="6493027"/>
                  <a:pt x="2506586" y="6512018"/>
                </a:cubicBezTo>
                <a:cubicBezTo>
                  <a:pt x="2264605" y="6531009"/>
                  <a:pt x="2054637" y="6450208"/>
                  <a:pt x="1630162" y="6512018"/>
                </a:cubicBezTo>
                <a:cubicBezTo>
                  <a:pt x="1205687" y="6573828"/>
                  <a:pt x="1291162" y="6484631"/>
                  <a:pt x="1085358" y="6512018"/>
                </a:cubicBezTo>
                <a:cubicBezTo>
                  <a:pt x="458058" y="6512977"/>
                  <a:pt x="-39924" y="5999422"/>
                  <a:pt x="0" y="5426660"/>
                </a:cubicBezTo>
                <a:cubicBezTo>
                  <a:pt x="-11997" y="5245359"/>
                  <a:pt x="37041" y="4959944"/>
                  <a:pt x="0" y="4840584"/>
                </a:cubicBezTo>
                <a:cubicBezTo>
                  <a:pt x="-37041" y="4721224"/>
                  <a:pt x="12621" y="4499667"/>
                  <a:pt x="0" y="4341335"/>
                </a:cubicBezTo>
                <a:cubicBezTo>
                  <a:pt x="-12621" y="4183003"/>
                  <a:pt x="20363" y="3968809"/>
                  <a:pt x="0" y="3711846"/>
                </a:cubicBezTo>
                <a:cubicBezTo>
                  <a:pt x="-20363" y="3454883"/>
                  <a:pt x="52369" y="3307921"/>
                  <a:pt x="0" y="3082357"/>
                </a:cubicBezTo>
                <a:cubicBezTo>
                  <a:pt x="-52369" y="2856793"/>
                  <a:pt x="13592" y="2731705"/>
                  <a:pt x="0" y="2583107"/>
                </a:cubicBezTo>
                <a:cubicBezTo>
                  <a:pt x="-13592" y="2434509"/>
                  <a:pt x="21522" y="2206375"/>
                  <a:pt x="0" y="2083857"/>
                </a:cubicBezTo>
                <a:cubicBezTo>
                  <a:pt x="-21522" y="1961339"/>
                  <a:pt x="15208" y="1438542"/>
                  <a:pt x="0" y="1085358"/>
                </a:cubicBezTo>
                <a:close/>
              </a:path>
              <a:path w="16383000" h="6512018" stroke="0" extrusionOk="0">
                <a:moveTo>
                  <a:pt x="0" y="1085358"/>
                </a:moveTo>
                <a:cubicBezTo>
                  <a:pt x="-33636" y="465184"/>
                  <a:pt x="358326" y="47892"/>
                  <a:pt x="1085358" y="0"/>
                </a:cubicBezTo>
                <a:cubicBezTo>
                  <a:pt x="1305673" y="-12190"/>
                  <a:pt x="1706153" y="68789"/>
                  <a:pt x="1961782" y="0"/>
                </a:cubicBezTo>
                <a:cubicBezTo>
                  <a:pt x="2217411" y="-68789"/>
                  <a:pt x="2259668" y="9877"/>
                  <a:pt x="2411838" y="0"/>
                </a:cubicBezTo>
                <a:cubicBezTo>
                  <a:pt x="2564008" y="-9877"/>
                  <a:pt x="2631814" y="30262"/>
                  <a:pt x="2719771" y="0"/>
                </a:cubicBezTo>
                <a:cubicBezTo>
                  <a:pt x="2807728" y="-30262"/>
                  <a:pt x="3199576" y="15354"/>
                  <a:pt x="3454072" y="0"/>
                </a:cubicBezTo>
                <a:cubicBezTo>
                  <a:pt x="3708568" y="-15354"/>
                  <a:pt x="3778351" y="52921"/>
                  <a:pt x="3904128" y="0"/>
                </a:cubicBezTo>
                <a:cubicBezTo>
                  <a:pt x="4029905" y="-52921"/>
                  <a:pt x="4377990" y="98514"/>
                  <a:pt x="4780552" y="0"/>
                </a:cubicBezTo>
                <a:cubicBezTo>
                  <a:pt x="5183114" y="-98514"/>
                  <a:pt x="4983247" y="19398"/>
                  <a:pt x="5088485" y="0"/>
                </a:cubicBezTo>
                <a:cubicBezTo>
                  <a:pt x="5193723" y="-19398"/>
                  <a:pt x="5616716" y="89035"/>
                  <a:pt x="5964909" y="0"/>
                </a:cubicBezTo>
                <a:cubicBezTo>
                  <a:pt x="6313102" y="-89035"/>
                  <a:pt x="6086995" y="17962"/>
                  <a:pt x="6130719" y="0"/>
                </a:cubicBezTo>
                <a:cubicBezTo>
                  <a:pt x="6174443" y="-17962"/>
                  <a:pt x="6464839" y="51746"/>
                  <a:pt x="6722897" y="0"/>
                </a:cubicBezTo>
                <a:cubicBezTo>
                  <a:pt x="6980955" y="-51746"/>
                  <a:pt x="7179232" y="69288"/>
                  <a:pt x="7315076" y="0"/>
                </a:cubicBezTo>
                <a:cubicBezTo>
                  <a:pt x="7450920" y="-69288"/>
                  <a:pt x="7641149" y="3731"/>
                  <a:pt x="7765131" y="0"/>
                </a:cubicBezTo>
                <a:cubicBezTo>
                  <a:pt x="7889113" y="-3731"/>
                  <a:pt x="8253017" y="41729"/>
                  <a:pt x="8641556" y="0"/>
                </a:cubicBezTo>
                <a:cubicBezTo>
                  <a:pt x="9030095" y="-41729"/>
                  <a:pt x="9111895" y="82230"/>
                  <a:pt x="9517980" y="0"/>
                </a:cubicBezTo>
                <a:cubicBezTo>
                  <a:pt x="9924065" y="-82230"/>
                  <a:pt x="9760499" y="3364"/>
                  <a:pt x="9825913" y="0"/>
                </a:cubicBezTo>
                <a:cubicBezTo>
                  <a:pt x="9891327" y="-3364"/>
                  <a:pt x="10139650" y="39539"/>
                  <a:pt x="10418091" y="0"/>
                </a:cubicBezTo>
                <a:cubicBezTo>
                  <a:pt x="10696532" y="-39539"/>
                  <a:pt x="10967875" y="31948"/>
                  <a:pt x="11294515" y="0"/>
                </a:cubicBezTo>
                <a:cubicBezTo>
                  <a:pt x="11621155" y="-31948"/>
                  <a:pt x="11681492" y="69114"/>
                  <a:pt x="11886694" y="0"/>
                </a:cubicBezTo>
                <a:cubicBezTo>
                  <a:pt x="12091896" y="-69114"/>
                  <a:pt x="11976367" y="4109"/>
                  <a:pt x="12052504" y="0"/>
                </a:cubicBezTo>
                <a:cubicBezTo>
                  <a:pt x="12128641" y="-4109"/>
                  <a:pt x="12293072" y="6863"/>
                  <a:pt x="12360437" y="0"/>
                </a:cubicBezTo>
                <a:cubicBezTo>
                  <a:pt x="12427802" y="-6863"/>
                  <a:pt x="13000126" y="31219"/>
                  <a:pt x="13236861" y="0"/>
                </a:cubicBezTo>
                <a:cubicBezTo>
                  <a:pt x="13473596" y="-31219"/>
                  <a:pt x="13542088" y="6293"/>
                  <a:pt x="13829039" y="0"/>
                </a:cubicBezTo>
                <a:cubicBezTo>
                  <a:pt x="14115990" y="-6293"/>
                  <a:pt x="14011453" y="8054"/>
                  <a:pt x="14136972" y="0"/>
                </a:cubicBezTo>
                <a:cubicBezTo>
                  <a:pt x="14262491" y="-8054"/>
                  <a:pt x="14514301" y="24130"/>
                  <a:pt x="14729151" y="0"/>
                </a:cubicBezTo>
                <a:cubicBezTo>
                  <a:pt x="14944001" y="-24130"/>
                  <a:pt x="15062362" y="9107"/>
                  <a:pt x="15297642" y="0"/>
                </a:cubicBezTo>
                <a:cubicBezTo>
                  <a:pt x="15935749" y="-118967"/>
                  <a:pt x="16445697" y="553723"/>
                  <a:pt x="16383000" y="1085358"/>
                </a:cubicBezTo>
                <a:cubicBezTo>
                  <a:pt x="16413579" y="1322821"/>
                  <a:pt x="16375685" y="1560988"/>
                  <a:pt x="16383000" y="1714847"/>
                </a:cubicBezTo>
                <a:cubicBezTo>
                  <a:pt x="16390315" y="1868706"/>
                  <a:pt x="16319050" y="2138729"/>
                  <a:pt x="16383000" y="2300923"/>
                </a:cubicBezTo>
                <a:cubicBezTo>
                  <a:pt x="16446950" y="2463117"/>
                  <a:pt x="16378237" y="2654000"/>
                  <a:pt x="16383000" y="2756759"/>
                </a:cubicBezTo>
                <a:cubicBezTo>
                  <a:pt x="16387763" y="2859518"/>
                  <a:pt x="16376329" y="3207208"/>
                  <a:pt x="16383000" y="3342835"/>
                </a:cubicBezTo>
                <a:cubicBezTo>
                  <a:pt x="16389671" y="3478462"/>
                  <a:pt x="16382706" y="3581139"/>
                  <a:pt x="16383000" y="3755259"/>
                </a:cubicBezTo>
                <a:cubicBezTo>
                  <a:pt x="16383294" y="3929379"/>
                  <a:pt x="16314145" y="4101679"/>
                  <a:pt x="16383000" y="4341335"/>
                </a:cubicBezTo>
                <a:cubicBezTo>
                  <a:pt x="16451855" y="4580991"/>
                  <a:pt x="16340084" y="4643589"/>
                  <a:pt x="16383000" y="4797171"/>
                </a:cubicBezTo>
                <a:cubicBezTo>
                  <a:pt x="16425916" y="4950753"/>
                  <a:pt x="16355468" y="5180290"/>
                  <a:pt x="16383000" y="5426660"/>
                </a:cubicBezTo>
                <a:cubicBezTo>
                  <a:pt x="16397788" y="5961545"/>
                  <a:pt x="15882857" y="6511560"/>
                  <a:pt x="15297642" y="6512018"/>
                </a:cubicBezTo>
                <a:cubicBezTo>
                  <a:pt x="15168818" y="6548471"/>
                  <a:pt x="15131304" y="6481539"/>
                  <a:pt x="14989709" y="6512018"/>
                </a:cubicBezTo>
                <a:cubicBezTo>
                  <a:pt x="14848114" y="6542497"/>
                  <a:pt x="14896215" y="6508518"/>
                  <a:pt x="14823899" y="6512018"/>
                </a:cubicBezTo>
                <a:cubicBezTo>
                  <a:pt x="14751583" y="6515518"/>
                  <a:pt x="14604139" y="6484037"/>
                  <a:pt x="14515966" y="6512018"/>
                </a:cubicBezTo>
                <a:cubicBezTo>
                  <a:pt x="14427793" y="6539999"/>
                  <a:pt x="14268403" y="6486689"/>
                  <a:pt x="14065911" y="6512018"/>
                </a:cubicBezTo>
                <a:cubicBezTo>
                  <a:pt x="13863420" y="6537347"/>
                  <a:pt x="13620498" y="6464544"/>
                  <a:pt x="13473732" y="6512018"/>
                </a:cubicBezTo>
                <a:cubicBezTo>
                  <a:pt x="13326966" y="6559492"/>
                  <a:pt x="13284539" y="6506427"/>
                  <a:pt x="13165799" y="6512018"/>
                </a:cubicBezTo>
                <a:cubicBezTo>
                  <a:pt x="13047059" y="6517609"/>
                  <a:pt x="12483112" y="6476409"/>
                  <a:pt x="12289375" y="6512018"/>
                </a:cubicBezTo>
                <a:cubicBezTo>
                  <a:pt x="12095638" y="6547627"/>
                  <a:pt x="11862939" y="6489651"/>
                  <a:pt x="11697197" y="6512018"/>
                </a:cubicBezTo>
                <a:cubicBezTo>
                  <a:pt x="11531455" y="6534385"/>
                  <a:pt x="11231659" y="6498657"/>
                  <a:pt x="10820773" y="6512018"/>
                </a:cubicBezTo>
                <a:cubicBezTo>
                  <a:pt x="10409887" y="6525379"/>
                  <a:pt x="10300343" y="6426108"/>
                  <a:pt x="10086471" y="6512018"/>
                </a:cubicBezTo>
                <a:cubicBezTo>
                  <a:pt x="9872599" y="6597928"/>
                  <a:pt x="9736826" y="6466758"/>
                  <a:pt x="9636416" y="6512018"/>
                </a:cubicBezTo>
                <a:cubicBezTo>
                  <a:pt x="9536007" y="6557278"/>
                  <a:pt x="9204709" y="6448704"/>
                  <a:pt x="8902114" y="6512018"/>
                </a:cubicBezTo>
                <a:cubicBezTo>
                  <a:pt x="8599519" y="6575332"/>
                  <a:pt x="8727536" y="6507518"/>
                  <a:pt x="8594181" y="6512018"/>
                </a:cubicBezTo>
                <a:cubicBezTo>
                  <a:pt x="8460826" y="6516518"/>
                  <a:pt x="8124891" y="6500129"/>
                  <a:pt x="8002003" y="6512018"/>
                </a:cubicBezTo>
                <a:cubicBezTo>
                  <a:pt x="7879115" y="6523907"/>
                  <a:pt x="7874744" y="6492548"/>
                  <a:pt x="7836193" y="6512018"/>
                </a:cubicBezTo>
                <a:cubicBezTo>
                  <a:pt x="7797642" y="6531488"/>
                  <a:pt x="7341228" y="6504061"/>
                  <a:pt x="6959769" y="6512018"/>
                </a:cubicBezTo>
                <a:cubicBezTo>
                  <a:pt x="6578310" y="6519975"/>
                  <a:pt x="6604974" y="6458701"/>
                  <a:pt x="6367590" y="6512018"/>
                </a:cubicBezTo>
                <a:cubicBezTo>
                  <a:pt x="6130206" y="6565335"/>
                  <a:pt x="5870420" y="6434418"/>
                  <a:pt x="5491166" y="6512018"/>
                </a:cubicBezTo>
                <a:cubicBezTo>
                  <a:pt x="5111912" y="6589618"/>
                  <a:pt x="5158197" y="6465202"/>
                  <a:pt x="5041110" y="6512018"/>
                </a:cubicBezTo>
                <a:cubicBezTo>
                  <a:pt x="4924023" y="6558834"/>
                  <a:pt x="4816814" y="6483903"/>
                  <a:pt x="4733178" y="6512018"/>
                </a:cubicBezTo>
                <a:cubicBezTo>
                  <a:pt x="4649542" y="6540133"/>
                  <a:pt x="4391635" y="6484641"/>
                  <a:pt x="4140999" y="6512018"/>
                </a:cubicBezTo>
                <a:cubicBezTo>
                  <a:pt x="3890363" y="6539395"/>
                  <a:pt x="3706095" y="6451777"/>
                  <a:pt x="3406698" y="6512018"/>
                </a:cubicBezTo>
                <a:cubicBezTo>
                  <a:pt x="3107301" y="6572259"/>
                  <a:pt x="2855085" y="6434080"/>
                  <a:pt x="2530274" y="6512018"/>
                </a:cubicBezTo>
                <a:cubicBezTo>
                  <a:pt x="2205463" y="6589956"/>
                  <a:pt x="2139830" y="6443596"/>
                  <a:pt x="1795972" y="6512018"/>
                </a:cubicBezTo>
                <a:cubicBezTo>
                  <a:pt x="1452114" y="6580440"/>
                  <a:pt x="1294911" y="6475773"/>
                  <a:pt x="1085358" y="6512018"/>
                </a:cubicBezTo>
                <a:cubicBezTo>
                  <a:pt x="437467" y="6507388"/>
                  <a:pt x="-114226" y="6076122"/>
                  <a:pt x="0" y="5426660"/>
                </a:cubicBezTo>
                <a:cubicBezTo>
                  <a:pt x="-59685" y="5241739"/>
                  <a:pt x="38815" y="5089484"/>
                  <a:pt x="0" y="4883997"/>
                </a:cubicBezTo>
                <a:cubicBezTo>
                  <a:pt x="-38815" y="4678510"/>
                  <a:pt x="31795" y="4524914"/>
                  <a:pt x="0" y="4384748"/>
                </a:cubicBezTo>
                <a:cubicBezTo>
                  <a:pt x="-31795" y="4244582"/>
                  <a:pt x="50949" y="4030889"/>
                  <a:pt x="0" y="3928911"/>
                </a:cubicBezTo>
                <a:cubicBezTo>
                  <a:pt x="-50949" y="3826933"/>
                  <a:pt x="20838" y="3664873"/>
                  <a:pt x="0" y="3516487"/>
                </a:cubicBezTo>
                <a:cubicBezTo>
                  <a:pt x="-20838" y="3368101"/>
                  <a:pt x="16539" y="3190883"/>
                  <a:pt x="0" y="3060650"/>
                </a:cubicBezTo>
                <a:cubicBezTo>
                  <a:pt x="-16539" y="2930417"/>
                  <a:pt x="16756" y="2831345"/>
                  <a:pt x="0" y="2604814"/>
                </a:cubicBezTo>
                <a:cubicBezTo>
                  <a:pt x="-16756" y="2378283"/>
                  <a:pt x="12158" y="2263023"/>
                  <a:pt x="0" y="2062151"/>
                </a:cubicBezTo>
                <a:cubicBezTo>
                  <a:pt x="-12158" y="1861279"/>
                  <a:pt x="84190" y="1339772"/>
                  <a:pt x="0" y="1085358"/>
                </a:cubicBezTo>
                <a:close/>
              </a:path>
            </a:pathLst>
          </a:custGeom>
          <a:solidFill>
            <a:srgbClr val="EFEBE0"/>
          </a:solidFill>
          <a:ln w="57150">
            <a:solidFill>
              <a:srgbClr val="6C5336"/>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11">
            <a:extLst>
              <a:ext uri="{FF2B5EF4-FFF2-40B4-BE49-F238E27FC236}">
                <a16:creationId xmlns:a16="http://schemas.microsoft.com/office/drawing/2014/main" id="{F3151AE8-88E5-7A9B-45C9-0FA08D452130}"/>
              </a:ext>
            </a:extLst>
          </p:cNvPr>
          <p:cNvSpPr txBox="1"/>
          <p:nvPr/>
        </p:nvSpPr>
        <p:spPr>
          <a:xfrm>
            <a:off x="2057400" y="770345"/>
            <a:ext cx="14768512" cy="1777153"/>
          </a:xfrm>
          <a:prstGeom prst="rect">
            <a:avLst/>
          </a:prstGeom>
        </p:spPr>
        <p:txBody>
          <a:bodyPr wrap="square" lIns="0" tIns="0" rIns="0" bIns="0" rtlCol="0" anchor="t">
            <a:spAutoFit/>
          </a:bodyPr>
          <a:lstStyle/>
          <a:p>
            <a:pPr marL="0" marR="0" lvl="0" indent="0" algn="ctr" defTabSz="914400" rtl="0" eaLnBrk="1" fontAlgn="auto" latinLnBrk="0" hangingPunct="1">
              <a:lnSpc>
                <a:spcPts val="7200"/>
              </a:lnSpc>
              <a:spcBef>
                <a:spcPct val="0"/>
              </a:spcBef>
              <a:spcAft>
                <a:spcPts val="0"/>
              </a:spcAft>
              <a:buClrTx/>
              <a:buSzTx/>
              <a:buFontTx/>
              <a:buNone/>
              <a:tabLst/>
              <a:defRPr/>
            </a:pPr>
            <a:r>
              <a:rPr kumimoji="0" lang="en-US" sz="4000" b="0" i="0" u="none" strike="noStrike" kern="1200" cap="none" spc="-60" normalizeH="0" baseline="0" noProof="0">
                <a:ln>
                  <a:noFill/>
                </a:ln>
                <a:solidFill>
                  <a:srgbClr val="EFEBE0"/>
                </a:solidFill>
                <a:effectLst/>
                <a:uLnTx/>
                <a:uFillTx/>
                <a:latin typeface="Alegreya Medium Italics" panose="020B0604020202020204" charset="0"/>
                <a:ea typeface="+mn-ea"/>
                <a:cs typeface="+mn-cs"/>
              </a:rPr>
              <a:t>T</a:t>
            </a:r>
            <a:r>
              <a:rPr kumimoji="0" lang="vi-VN" sz="4000" b="0" i="0" u="none" strike="noStrike" kern="1200" cap="none" spc="-60" normalizeH="0" baseline="0" noProof="0">
                <a:ln>
                  <a:noFill/>
                </a:ln>
                <a:solidFill>
                  <a:srgbClr val="EFEBE0"/>
                </a:solidFill>
                <a:effectLst/>
                <a:uLnTx/>
                <a:uFillTx/>
                <a:latin typeface="Alegreya Medium Italics" panose="020B0604020202020204" charset="0"/>
                <a:ea typeface="+mn-ea"/>
                <a:cs typeface="+mn-cs"/>
              </a:rPr>
              <a:t>hừa Thiên Huế: Bắt giữ 3 đối tượng sử dụng công nghệ cao lừa đảo, chiếm đoạt hơn 46 tỷ đồng giữa mùa mưa lũ</a:t>
            </a:r>
            <a:endParaRPr kumimoji="0" lang="en-US" sz="4000" b="0" i="0" u="none" strike="noStrike" kern="1200" cap="none" spc="-60" normalizeH="0" baseline="0" noProof="0">
              <a:ln>
                <a:noFill/>
              </a:ln>
              <a:solidFill>
                <a:srgbClr val="EFEBE0"/>
              </a:solidFill>
              <a:effectLst/>
              <a:uLnTx/>
              <a:uFillTx/>
              <a:latin typeface="Alegreya Medium Italics" panose="020B0604020202020204" charset="0"/>
              <a:ea typeface="+mn-ea"/>
              <a:cs typeface="+mn-cs"/>
            </a:endParaRPr>
          </a:p>
        </p:txBody>
      </p:sp>
      <p:sp>
        <p:nvSpPr>
          <p:cNvPr id="27" name="TextBox 11">
            <a:extLst>
              <a:ext uri="{FF2B5EF4-FFF2-40B4-BE49-F238E27FC236}">
                <a16:creationId xmlns:a16="http://schemas.microsoft.com/office/drawing/2014/main" id="{AD35AB88-BAA4-9CA4-EEF2-D9F7F8E8A422}"/>
              </a:ext>
            </a:extLst>
          </p:cNvPr>
          <p:cNvSpPr txBox="1"/>
          <p:nvPr/>
        </p:nvSpPr>
        <p:spPr>
          <a:xfrm>
            <a:off x="3176588" y="3172530"/>
            <a:ext cx="2362200" cy="846386"/>
          </a:xfrm>
          <a:prstGeom prst="rect">
            <a:avLst/>
          </a:prstGeom>
        </p:spPr>
        <p:txBody>
          <a:bodyPr wrap="square" lIns="0" tIns="0" rIns="0" bIns="0" rtlCol="0" anchor="t">
            <a:spAutoFit/>
          </a:bodyPr>
          <a:lstStyle/>
          <a:p>
            <a:pPr marL="0" marR="0" lvl="0" indent="0" algn="ctr" defTabSz="914400" rtl="0" eaLnBrk="1" fontAlgn="auto" latinLnBrk="0" hangingPunct="1">
              <a:lnSpc>
                <a:spcPts val="7200"/>
              </a:lnSpc>
              <a:spcBef>
                <a:spcPct val="0"/>
              </a:spcBef>
              <a:spcAft>
                <a:spcPts val="0"/>
              </a:spcAft>
              <a:buClrTx/>
              <a:buSzTx/>
              <a:buFontTx/>
              <a:buNone/>
              <a:tabLst/>
              <a:defRPr/>
            </a:pPr>
            <a:r>
              <a:rPr kumimoji="0" lang="en-US" sz="4000" b="0" i="0" u="none" strike="noStrike" kern="1200" cap="none" spc="-60" normalizeH="0" baseline="0" noProof="0">
                <a:ln>
                  <a:noFill/>
                </a:ln>
                <a:solidFill>
                  <a:srgbClr val="6C5336"/>
                </a:solidFill>
                <a:effectLst/>
                <a:uLnTx/>
                <a:uFillTx/>
                <a:latin typeface="Alegreya Medium" panose="020B0604020202020204" charset="0"/>
                <a:ea typeface="+mn-ea"/>
                <a:cs typeface="+mn-cs"/>
              </a:rPr>
              <a:t>Hành vi</a:t>
            </a:r>
          </a:p>
        </p:txBody>
      </p:sp>
      <p:sp>
        <p:nvSpPr>
          <p:cNvPr id="28" name="TextBox 11">
            <a:extLst>
              <a:ext uri="{FF2B5EF4-FFF2-40B4-BE49-F238E27FC236}">
                <a16:creationId xmlns:a16="http://schemas.microsoft.com/office/drawing/2014/main" id="{426FB2DE-C5F6-1437-AF3A-775300095906}"/>
              </a:ext>
            </a:extLst>
          </p:cNvPr>
          <p:cNvSpPr txBox="1"/>
          <p:nvPr/>
        </p:nvSpPr>
        <p:spPr>
          <a:xfrm>
            <a:off x="9144000" y="3172530"/>
            <a:ext cx="2362200" cy="846386"/>
          </a:xfrm>
          <a:prstGeom prst="rect">
            <a:avLst/>
          </a:prstGeom>
        </p:spPr>
        <p:txBody>
          <a:bodyPr wrap="square" lIns="0" tIns="0" rIns="0" bIns="0" rtlCol="0" anchor="t">
            <a:spAutoFit/>
          </a:bodyPr>
          <a:lstStyle/>
          <a:p>
            <a:pPr marL="0" marR="0" lvl="0" indent="0" algn="ctr" defTabSz="914400" rtl="0" eaLnBrk="1" fontAlgn="auto" latinLnBrk="0" hangingPunct="1">
              <a:lnSpc>
                <a:spcPts val="7200"/>
              </a:lnSpc>
              <a:spcBef>
                <a:spcPct val="0"/>
              </a:spcBef>
              <a:spcAft>
                <a:spcPts val="0"/>
              </a:spcAft>
              <a:buClrTx/>
              <a:buSzTx/>
              <a:buFontTx/>
              <a:buNone/>
              <a:tabLst/>
              <a:defRPr/>
            </a:pPr>
            <a:r>
              <a:rPr kumimoji="0" lang="en-US" sz="4000" b="0" i="0" u="none" strike="noStrike" kern="1200" cap="none" spc="-60" normalizeH="0" baseline="0" noProof="0">
                <a:ln>
                  <a:noFill/>
                </a:ln>
                <a:solidFill>
                  <a:srgbClr val="6C5336"/>
                </a:solidFill>
                <a:effectLst/>
                <a:uLnTx/>
                <a:uFillTx/>
                <a:latin typeface="Alegreya Medium" panose="020B0604020202020204" charset="0"/>
                <a:ea typeface="+mn-ea"/>
                <a:cs typeface="+mn-cs"/>
              </a:rPr>
              <a:t>Kết quả</a:t>
            </a:r>
          </a:p>
        </p:txBody>
      </p:sp>
      <p:sp>
        <p:nvSpPr>
          <p:cNvPr id="29" name="TextBox 11">
            <a:extLst>
              <a:ext uri="{FF2B5EF4-FFF2-40B4-BE49-F238E27FC236}">
                <a16:creationId xmlns:a16="http://schemas.microsoft.com/office/drawing/2014/main" id="{7DFFD786-A44B-AECE-3E88-3720CDB6C3E9}"/>
              </a:ext>
            </a:extLst>
          </p:cNvPr>
          <p:cNvSpPr txBox="1"/>
          <p:nvPr/>
        </p:nvSpPr>
        <p:spPr>
          <a:xfrm>
            <a:off x="13930312" y="3172530"/>
            <a:ext cx="2362200" cy="846386"/>
          </a:xfrm>
          <a:prstGeom prst="rect">
            <a:avLst/>
          </a:prstGeom>
        </p:spPr>
        <p:txBody>
          <a:bodyPr wrap="square" lIns="0" tIns="0" rIns="0" bIns="0" rtlCol="0" anchor="t">
            <a:spAutoFit/>
          </a:bodyPr>
          <a:lstStyle/>
          <a:p>
            <a:pPr marL="0" marR="0" lvl="0" indent="0" algn="ctr" defTabSz="914400" rtl="0" eaLnBrk="1" fontAlgn="auto" latinLnBrk="0" hangingPunct="1">
              <a:lnSpc>
                <a:spcPts val="7200"/>
              </a:lnSpc>
              <a:spcBef>
                <a:spcPct val="0"/>
              </a:spcBef>
              <a:spcAft>
                <a:spcPts val="0"/>
              </a:spcAft>
              <a:buClrTx/>
              <a:buSzTx/>
              <a:buFontTx/>
              <a:buNone/>
              <a:tabLst/>
              <a:defRPr/>
            </a:pPr>
            <a:r>
              <a:rPr kumimoji="0" lang="en-US" sz="4000" b="0" i="0" u="none" strike="noStrike" kern="1200" cap="none" spc="-60" normalizeH="0" baseline="0" noProof="0">
                <a:ln>
                  <a:noFill/>
                </a:ln>
                <a:solidFill>
                  <a:srgbClr val="6C5336"/>
                </a:solidFill>
                <a:effectLst/>
                <a:uLnTx/>
                <a:uFillTx/>
                <a:latin typeface="Alegreya Medium" panose="020B0604020202020204" charset="0"/>
                <a:ea typeface="+mn-ea"/>
                <a:cs typeface="+mn-cs"/>
              </a:rPr>
              <a:t>Mức phạt</a:t>
            </a:r>
          </a:p>
        </p:txBody>
      </p:sp>
      <p:sp>
        <p:nvSpPr>
          <p:cNvPr id="30" name="TextBox 11">
            <a:extLst>
              <a:ext uri="{FF2B5EF4-FFF2-40B4-BE49-F238E27FC236}">
                <a16:creationId xmlns:a16="http://schemas.microsoft.com/office/drawing/2014/main" id="{3AFA9DF7-D37D-78BB-9E08-76E3F961BBD8}"/>
              </a:ext>
            </a:extLst>
          </p:cNvPr>
          <p:cNvSpPr txBox="1"/>
          <p:nvPr/>
        </p:nvSpPr>
        <p:spPr>
          <a:xfrm>
            <a:off x="1838328" y="4183763"/>
            <a:ext cx="5038721" cy="4253600"/>
          </a:xfrm>
          <a:prstGeom prst="rect">
            <a:avLst/>
          </a:prstGeom>
        </p:spPr>
        <p:txBody>
          <a:bodyPr wrap="square" lIns="0" tIns="0" rIns="0" bIns="0" rtlCol="0" anchor="t">
            <a:spAutoFit/>
          </a:bodyPr>
          <a:lstStyle/>
          <a:p>
            <a:pPr marL="0" marR="0" lvl="0" indent="0" algn="just" defTabSz="914400" rtl="0" eaLnBrk="1" fontAlgn="auto" latinLnBrk="0" hangingPunct="1">
              <a:lnSpc>
                <a:spcPts val="4199"/>
              </a:lnSpc>
              <a:spcBef>
                <a:spcPts val="0"/>
              </a:spcBef>
              <a:spcAft>
                <a:spcPts val="0"/>
              </a:spcAft>
              <a:buClrTx/>
              <a:buSzTx/>
              <a:buFontTx/>
              <a:buNone/>
              <a:tabLst/>
              <a:defRPr/>
            </a:pPr>
            <a:r>
              <a:rPr kumimoji="0" lang="en-US" sz="2799" b="0" i="0" u="none" strike="noStrike" kern="1200" cap="none" spc="-27" normalizeH="0" baseline="0" noProof="0">
                <a:ln>
                  <a:noFill/>
                </a:ln>
                <a:solidFill>
                  <a:srgbClr val="1D1B1E"/>
                </a:solidFill>
                <a:effectLst/>
                <a:uLnTx/>
                <a:uFillTx/>
                <a:latin typeface="Arimo"/>
                <a:ea typeface="+mn-ea"/>
                <a:cs typeface="+mn-cs"/>
              </a:rPr>
              <a:t>Các đối tượng đã mua một Website và thiết kế giao diện tương tự chương trình truyền hình “Biệt tài tí hon” gồm ô đăng nhập và mật khẩu </a:t>
            </a:r>
            <a:r>
              <a:rPr kumimoji="0" lang="en-US" sz="2799" b="0" i="0" u="none" strike="noStrike" kern="1200" cap="none" spc="-27" normalizeH="0" baseline="0" noProof="0">
                <a:ln>
                  <a:noFill/>
                </a:ln>
                <a:solidFill>
                  <a:srgbClr val="6C5336"/>
                </a:solidFill>
                <a:effectLst/>
                <a:uLnTx/>
                <a:uFillTx/>
                <a:latin typeface="Arimo"/>
                <a:ea typeface="+mn-ea"/>
                <a:cs typeface="+mn-cs"/>
                <a:sym typeface="Wingdings" panose="05000000000000000000" pitchFamily="2" charset="2"/>
              </a:rPr>
              <a:t> </a:t>
            </a:r>
            <a:r>
              <a:rPr kumimoji="0" lang="en-US" sz="2799" b="0" i="0" u="none" strike="noStrike" kern="1200" cap="none" spc="-27" normalizeH="0" baseline="0" noProof="0">
                <a:ln>
                  <a:noFill/>
                </a:ln>
                <a:solidFill>
                  <a:prstClr val="black"/>
                </a:solidFill>
                <a:effectLst/>
                <a:uLnTx/>
                <a:uFillTx/>
                <a:latin typeface="Arimo"/>
                <a:ea typeface="+mn-ea"/>
                <a:cs typeface="+mn-cs"/>
                <a:sym typeface="Wingdings" panose="05000000000000000000" pitchFamily="2" charset="2"/>
              </a:rPr>
              <a:t>đối tượng thay đổi mật khẩu, xóa cá thông tin xác thực của bị hại, nhắn tin mượn tiền</a:t>
            </a:r>
            <a:endParaRPr kumimoji="0" lang="en-US" sz="2799" b="0" i="0" u="none" strike="noStrike" kern="1200" cap="none" spc="-27" normalizeH="0" baseline="0" noProof="0">
              <a:ln>
                <a:noFill/>
              </a:ln>
              <a:solidFill>
                <a:prstClr val="black"/>
              </a:solidFill>
              <a:effectLst/>
              <a:uLnTx/>
              <a:uFillTx/>
              <a:latin typeface="Arimo"/>
              <a:ea typeface="+mn-ea"/>
              <a:cs typeface="+mn-cs"/>
            </a:endParaRPr>
          </a:p>
        </p:txBody>
      </p:sp>
      <p:cxnSp>
        <p:nvCxnSpPr>
          <p:cNvPr id="36" name="Straight Connector 35">
            <a:extLst>
              <a:ext uri="{FF2B5EF4-FFF2-40B4-BE49-F238E27FC236}">
                <a16:creationId xmlns:a16="http://schemas.microsoft.com/office/drawing/2014/main" id="{E17B795D-C438-9108-06D2-98199046DB7B}"/>
              </a:ext>
            </a:extLst>
          </p:cNvPr>
          <p:cNvCxnSpPr>
            <a:cxnSpLocks/>
          </p:cNvCxnSpPr>
          <p:nvPr/>
        </p:nvCxnSpPr>
        <p:spPr>
          <a:xfrm>
            <a:off x="7448552" y="4325540"/>
            <a:ext cx="0" cy="3262412"/>
          </a:xfrm>
          <a:prstGeom prst="line">
            <a:avLst/>
          </a:prstGeom>
          <a:ln w="76200">
            <a:solidFill>
              <a:srgbClr val="6C5336"/>
            </a:solidFill>
          </a:ln>
        </p:spPr>
        <p:style>
          <a:lnRef idx="1">
            <a:schemeClr val="accent1"/>
          </a:lnRef>
          <a:fillRef idx="0">
            <a:schemeClr val="accent1"/>
          </a:fillRef>
          <a:effectRef idx="0">
            <a:schemeClr val="accent1"/>
          </a:effectRef>
          <a:fontRef idx="minor">
            <a:schemeClr val="tx1"/>
          </a:fontRef>
        </p:style>
      </p:cxnSp>
      <p:sp>
        <p:nvSpPr>
          <p:cNvPr id="38" name="TextBox 11">
            <a:extLst>
              <a:ext uri="{FF2B5EF4-FFF2-40B4-BE49-F238E27FC236}">
                <a16:creationId xmlns:a16="http://schemas.microsoft.com/office/drawing/2014/main" id="{1A414E09-835F-D028-B192-89A6B5303038}"/>
              </a:ext>
            </a:extLst>
          </p:cNvPr>
          <p:cNvSpPr txBox="1"/>
          <p:nvPr/>
        </p:nvSpPr>
        <p:spPr>
          <a:xfrm>
            <a:off x="8153401" y="4169492"/>
            <a:ext cx="4343398" cy="3220112"/>
          </a:xfrm>
          <a:prstGeom prst="rect">
            <a:avLst/>
          </a:prstGeom>
        </p:spPr>
        <p:txBody>
          <a:bodyPr wrap="square" lIns="0" tIns="0" rIns="0" bIns="0" rtlCol="0" anchor="t">
            <a:spAutoFit/>
          </a:bodyPr>
          <a:lstStyle/>
          <a:p>
            <a:pPr marL="0" marR="0" lvl="0" indent="0" algn="just" defTabSz="914400" rtl="0" eaLnBrk="1" fontAlgn="auto" latinLnBrk="0" hangingPunct="1">
              <a:lnSpc>
                <a:spcPts val="4199"/>
              </a:lnSpc>
              <a:spcBef>
                <a:spcPts val="0"/>
              </a:spcBef>
              <a:spcAft>
                <a:spcPts val="0"/>
              </a:spcAft>
              <a:buClrTx/>
              <a:buSzTx/>
              <a:buFontTx/>
              <a:buNone/>
              <a:tabLst/>
              <a:defRPr/>
            </a:pPr>
            <a:r>
              <a:rPr kumimoji="0" lang="en-US" sz="2799" b="0" i="0"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rPr>
              <a:t>C</a:t>
            </a:r>
            <a:r>
              <a:rPr kumimoji="0" lang="vi-VN" sz="2799" b="0" i="0"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rPr>
              <a:t>ác đối tượng bị truy tố về tội</a:t>
            </a:r>
            <a:r>
              <a:rPr kumimoji="0" lang="en-US" sz="2799" b="0" i="0"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rPr>
              <a:t> </a:t>
            </a:r>
            <a:r>
              <a:rPr kumimoji="0" lang="vi-VN" sz="2799" b="0" i="0"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rPr>
              <a:t>"</a:t>
            </a:r>
            <a:r>
              <a:rPr kumimoji="0" lang="vi-VN" sz="2799" b="0" i="1"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rPr>
              <a:t>Sử dụng mạng viễn thông, phương tiện điện tử thực hiện hành vi chiếm đoạt tài sản" </a:t>
            </a:r>
            <a:r>
              <a:rPr kumimoji="0" lang="vi-VN" sz="2799" b="0" i="0"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rPr>
              <a:t>được quy định tại </a:t>
            </a:r>
            <a:r>
              <a:rPr kumimoji="0" lang="vi-VN" sz="3200" b="1" i="0" u="none" strike="noStrike" kern="1200" cap="none" spc="-27" normalizeH="0" baseline="0" noProof="0">
                <a:ln>
                  <a:noFill/>
                </a:ln>
                <a:solidFill>
                  <a:srgbClr val="6C5336"/>
                </a:solidFill>
                <a:effectLst/>
                <a:uLnTx/>
                <a:uFillTx/>
                <a:latin typeface="Alegreya Medium" panose="020B0604020202020204" charset="0"/>
                <a:ea typeface="Arimo" panose="020B0604020202020204" pitchFamily="34" charset="0"/>
                <a:cs typeface="Arimo" panose="020B0604020202020204" pitchFamily="34" charset="0"/>
              </a:rPr>
              <a:t>điều 290 Bộ luật hình sự</a:t>
            </a:r>
            <a:endParaRPr kumimoji="0" lang="en-US" sz="2799" b="1" i="0" u="none" strike="noStrike" kern="1200" cap="none" spc="-27" normalizeH="0" baseline="0" noProof="0">
              <a:ln>
                <a:noFill/>
              </a:ln>
              <a:solidFill>
                <a:srgbClr val="6C5336"/>
              </a:solidFill>
              <a:effectLst/>
              <a:uLnTx/>
              <a:uFillTx/>
              <a:latin typeface="Alegreya Medium" panose="020B0604020202020204" charset="0"/>
              <a:ea typeface="Arimo" panose="020B0604020202020204" pitchFamily="34" charset="0"/>
              <a:cs typeface="Arimo" panose="020B0604020202020204" pitchFamily="34" charset="0"/>
            </a:endParaRPr>
          </a:p>
        </p:txBody>
      </p:sp>
      <p:cxnSp>
        <p:nvCxnSpPr>
          <p:cNvPr id="39" name="Straight Connector 38">
            <a:extLst>
              <a:ext uri="{FF2B5EF4-FFF2-40B4-BE49-F238E27FC236}">
                <a16:creationId xmlns:a16="http://schemas.microsoft.com/office/drawing/2014/main" id="{F72F49E0-9B94-C326-2C2C-FFBACA88DC2C}"/>
              </a:ext>
            </a:extLst>
          </p:cNvPr>
          <p:cNvCxnSpPr>
            <a:cxnSpLocks/>
          </p:cNvCxnSpPr>
          <p:nvPr/>
        </p:nvCxnSpPr>
        <p:spPr>
          <a:xfrm>
            <a:off x="13087352" y="4325540"/>
            <a:ext cx="0" cy="3262412"/>
          </a:xfrm>
          <a:prstGeom prst="line">
            <a:avLst/>
          </a:prstGeom>
          <a:ln w="76200">
            <a:solidFill>
              <a:srgbClr val="6C5336"/>
            </a:solidFill>
          </a:ln>
        </p:spPr>
        <p:style>
          <a:lnRef idx="1">
            <a:schemeClr val="accent1"/>
          </a:lnRef>
          <a:fillRef idx="0">
            <a:schemeClr val="accent1"/>
          </a:fillRef>
          <a:effectRef idx="0">
            <a:schemeClr val="accent1"/>
          </a:effectRef>
          <a:fontRef idx="minor">
            <a:schemeClr val="tx1"/>
          </a:fontRef>
        </p:style>
      </p:cxnSp>
      <p:sp>
        <p:nvSpPr>
          <p:cNvPr id="40" name="TextBox 11">
            <a:extLst>
              <a:ext uri="{FF2B5EF4-FFF2-40B4-BE49-F238E27FC236}">
                <a16:creationId xmlns:a16="http://schemas.microsoft.com/office/drawing/2014/main" id="{415012ED-FBFF-993A-4A83-C33FFBDDEA16}"/>
              </a:ext>
            </a:extLst>
          </p:cNvPr>
          <p:cNvSpPr txBox="1"/>
          <p:nvPr/>
        </p:nvSpPr>
        <p:spPr>
          <a:xfrm>
            <a:off x="13744581" y="4183763"/>
            <a:ext cx="2819397" cy="2637773"/>
          </a:xfrm>
          <a:prstGeom prst="rect">
            <a:avLst/>
          </a:prstGeom>
        </p:spPr>
        <p:txBody>
          <a:bodyPr wrap="square" lIns="0" tIns="0" rIns="0" bIns="0" rtlCol="0" anchor="t">
            <a:spAutoFit/>
          </a:bodyPr>
          <a:lstStyle/>
          <a:p>
            <a:pPr marL="0" marR="0" lvl="0" indent="0" algn="just" defTabSz="914400" rtl="0" eaLnBrk="1" fontAlgn="auto" latinLnBrk="0" hangingPunct="1">
              <a:lnSpc>
                <a:spcPts val="4199"/>
              </a:lnSpc>
              <a:spcBef>
                <a:spcPts val="0"/>
              </a:spcBef>
              <a:spcAft>
                <a:spcPts val="0"/>
              </a:spcAft>
              <a:buClrTx/>
              <a:buSzTx/>
              <a:buFontTx/>
              <a:buNone/>
              <a:tabLst/>
              <a:defRPr/>
            </a:pPr>
            <a:r>
              <a:rPr kumimoji="0" lang="en-US" sz="2799" b="0" i="0"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rPr>
              <a:t>Bị phạt tù từ </a:t>
            </a:r>
            <a:r>
              <a:rPr kumimoji="0" lang="en-US" sz="2799" b="1" i="0"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rPr>
              <a:t>12 năm </a:t>
            </a:r>
            <a:r>
              <a:rPr kumimoji="0" lang="en-US" sz="2799" b="0" i="0"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rPr>
              <a:t>đến </a:t>
            </a:r>
            <a:r>
              <a:rPr kumimoji="0" lang="en-US" sz="2799" b="1" i="0"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rPr>
              <a:t>20 năm </a:t>
            </a:r>
            <a:r>
              <a:rPr kumimoji="0" lang="en-US" sz="2799" b="0" i="0"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rPr>
              <a:t>( gây thiệt hại trên 500.000.000 đồng)</a:t>
            </a:r>
          </a:p>
        </p:txBody>
      </p:sp>
    </p:spTree>
    <p:extLst>
      <p:ext uri="{BB962C8B-B14F-4D97-AF65-F5344CB8AC3E}">
        <p14:creationId xmlns:p14="http://schemas.microsoft.com/office/powerpoint/2010/main" val="28525012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xEl>
                                              <p:pRg st="0" end="0"/>
                                            </p:txEl>
                                          </p:spTgt>
                                        </p:tgtEl>
                                        <p:attrNameLst>
                                          <p:attrName>style.visibility</p:attrName>
                                        </p:attrNameLst>
                                      </p:cBhvr>
                                      <p:to>
                                        <p:strVal val="visible"/>
                                      </p:to>
                                    </p:set>
                                    <p:animEffect transition="in" filter="fade">
                                      <p:cBhvr>
                                        <p:cTn id="22"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8" grpId="0"/>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B80ECFB5-7EB5-153A-5F25-64E5FCF803BC}"/>
              </a:ext>
            </a:extLst>
          </p:cNvPr>
          <p:cNvSpPr/>
          <p:nvPr/>
        </p:nvSpPr>
        <p:spPr>
          <a:xfrm>
            <a:off x="762000" y="2857500"/>
            <a:ext cx="16383000" cy="6629400"/>
          </a:xfrm>
          <a:custGeom>
            <a:avLst/>
            <a:gdLst>
              <a:gd name="connsiteX0" fmla="*/ 0 w 16383000"/>
              <a:gd name="connsiteY0" fmla="*/ 1104922 h 6629400"/>
              <a:gd name="connsiteX1" fmla="*/ 1104922 w 16383000"/>
              <a:gd name="connsiteY1" fmla="*/ 0 h 6629400"/>
              <a:gd name="connsiteX2" fmla="*/ 1270275 w 16383000"/>
              <a:gd name="connsiteY2" fmla="*/ 0 h 6629400"/>
              <a:gd name="connsiteX3" fmla="*/ 2144287 w 16383000"/>
              <a:gd name="connsiteY3" fmla="*/ 0 h 6629400"/>
              <a:gd name="connsiteX4" fmla="*/ 2451372 w 16383000"/>
              <a:gd name="connsiteY4" fmla="*/ 0 h 6629400"/>
              <a:gd name="connsiteX5" fmla="*/ 3183652 w 16383000"/>
              <a:gd name="connsiteY5" fmla="*/ 0 h 6629400"/>
              <a:gd name="connsiteX6" fmla="*/ 4057663 w 16383000"/>
              <a:gd name="connsiteY6" fmla="*/ 0 h 6629400"/>
              <a:gd name="connsiteX7" fmla="*/ 4223016 w 16383000"/>
              <a:gd name="connsiteY7" fmla="*/ 0 h 6629400"/>
              <a:gd name="connsiteX8" fmla="*/ 5097028 w 16383000"/>
              <a:gd name="connsiteY8" fmla="*/ 0 h 6629400"/>
              <a:gd name="connsiteX9" fmla="*/ 5971039 w 16383000"/>
              <a:gd name="connsiteY9" fmla="*/ 0 h 6629400"/>
              <a:gd name="connsiteX10" fmla="*/ 6136392 w 16383000"/>
              <a:gd name="connsiteY10" fmla="*/ 0 h 6629400"/>
              <a:gd name="connsiteX11" fmla="*/ 6726941 w 16383000"/>
              <a:gd name="connsiteY11" fmla="*/ 0 h 6629400"/>
              <a:gd name="connsiteX12" fmla="*/ 7175757 w 16383000"/>
              <a:gd name="connsiteY12" fmla="*/ 0 h 6629400"/>
              <a:gd name="connsiteX13" fmla="*/ 7624574 w 16383000"/>
              <a:gd name="connsiteY13" fmla="*/ 0 h 6629400"/>
              <a:gd name="connsiteX14" fmla="*/ 8073390 w 16383000"/>
              <a:gd name="connsiteY14" fmla="*/ 0 h 6629400"/>
              <a:gd name="connsiteX15" fmla="*/ 8238744 w 16383000"/>
              <a:gd name="connsiteY15" fmla="*/ 0 h 6629400"/>
              <a:gd name="connsiteX16" fmla="*/ 9112755 w 16383000"/>
              <a:gd name="connsiteY16" fmla="*/ 0 h 6629400"/>
              <a:gd name="connsiteX17" fmla="*/ 9986766 w 16383000"/>
              <a:gd name="connsiteY17" fmla="*/ 0 h 6629400"/>
              <a:gd name="connsiteX18" fmla="*/ 10152120 w 16383000"/>
              <a:gd name="connsiteY18" fmla="*/ 0 h 6629400"/>
              <a:gd name="connsiteX19" fmla="*/ 10459205 w 16383000"/>
              <a:gd name="connsiteY19" fmla="*/ 0 h 6629400"/>
              <a:gd name="connsiteX20" fmla="*/ 11049753 w 16383000"/>
              <a:gd name="connsiteY20" fmla="*/ 0 h 6629400"/>
              <a:gd name="connsiteX21" fmla="*/ 11782033 w 16383000"/>
              <a:gd name="connsiteY21" fmla="*/ 0 h 6629400"/>
              <a:gd name="connsiteX22" fmla="*/ 12230849 w 16383000"/>
              <a:gd name="connsiteY22" fmla="*/ 0 h 6629400"/>
              <a:gd name="connsiteX23" fmla="*/ 12537935 w 16383000"/>
              <a:gd name="connsiteY23" fmla="*/ 0 h 6629400"/>
              <a:gd name="connsiteX24" fmla="*/ 12845020 w 16383000"/>
              <a:gd name="connsiteY24" fmla="*/ 0 h 6629400"/>
              <a:gd name="connsiteX25" fmla="*/ 13577299 w 16383000"/>
              <a:gd name="connsiteY25" fmla="*/ 0 h 6629400"/>
              <a:gd name="connsiteX26" fmla="*/ 13742653 w 16383000"/>
              <a:gd name="connsiteY26" fmla="*/ 0 h 6629400"/>
              <a:gd name="connsiteX27" fmla="*/ 14191469 w 16383000"/>
              <a:gd name="connsiteY27" fmla="*/ 0 h 6629400"/>
              <a:gd name="connsiteX28" fmla="*/ 15278078 w 16383000"/>
              <a:gd name="connsiteY28" fmla="*/ 0 h 6629400"/>
              <a:gd name="connsiteX29" fmla="*/ 16383000 w 16383000"/>
              <a:gd name="connsiteY29" fmla="*/ 1104922 h 6629400"/>
              <a:gd name="connsiteX30" fmla="*/ 16383000 w 16383000"/>
              <a:gd name="connsiteY30" fmla="*/ 1745758 h 6629400"/>
              <a:gd name="connsiteX31" fmla="*/ 16383000 w 16383000"/>
              <a:gd name="connsiteY31" fmla="*/ 2165615 h 6629400"/>
              <a:gd name="connsiteX32" fmla="*/ 16383000 w 16383000"/>
              <a:gd name="connsiteY32" fmla="*/ 2673864 h 6629400"/>
              <a:gd name="connsiteX33" fmla="*/ 16383000 w 16383000"/>
              <a:gd name="connsiteY33" fmla="*/ 3226309 h 6629400"/>
              <a:gd name="connsiteX34" fmla="*/ 16383000 w 16383000"/>
              <a:gd name="connsiteY34" fmla="*/ 3822949 h 6629400"/>
              <a:gd name="connsiteX35" fmla="*/ 16383000 w 16383000"/>
              <a:gd name="connsiteY35" fmla="*/ 4419589 h 6629400"/>
              <a:gd name="connsiteX36" fmla="*/ 16383000 w 16383000"/>
              <a:gd name="connsiteY36" fmla="*/ 5524478 h 6629400"/>
              <a:gd name="connsiteX37" fmla="*/ 15278078 w 16383000"/>
              <a:gd name="connsiteY37" fmla="*/ 6629400 h 6629400"/>
              <a:gd name="connsiteX38" fmla="*/ 15112725 w 16383000"/>
              <a:gd name="connsiteY38" fmla="*/ 6629400 h 6629400"/>
              <a:gd name="connsiteX39" fmla="*/ 14522176 w 16383000"/>
              <a:gd name="connsiteY39" fmla="*/ 6629400 h 6629400"/>
              <a:gd name="connsiteX40" fmla="*/ 13931628 w 16383000"/>
              <a:gd name="connsiteY40" fmla="*/ 6629400 h 6629400"/>
              <a:gd name="connsiteX41" fmla="*/ 13624543 w 16383000"/>
              <a:gd name="connsiteY41" fmla="*/ 6629400 h 6629400"/>
              <a:gd name="connsiteX42" fmla="*/ 12750532 w 16383000"/>
              <a:gd name="connsiteY42" fmla="*/ 6629400 h 6629400"/>
              <a:gd name="connsiteX43" fmla="*/ 12443447 w 16383000"/>
              <a:gd name="connsiteY43" fmla="*/ 6629400 h 6629400"/>
              <a:gd name="connsiteX44" fmla="*/ 11569436 w 16383000"/>
              <a:gd name="connsiteY44" fmla="*/ 6629400 h 6629400"/>
              <a:gd name="connsiteX45" fmla="*/ 11404082 w 16383000"/>
              <a:gd name="connsiteY45" fmla="*/ 6629400 h 6629400"/>
              <a:gd name="connsiteX46" fmla="*/ 10671802 w 16383000"/>
              <a:gd name="connsiteY46" fmla="*/ 6629400 h 6629400"/>
              <a:gd name="connsiteX47" fmla="*/ 9797791 w 16383000"/>
              <a:gd name="connsiteY47" fmla="*/ 6629400 h 6629400"/>
              <a:gd name="connsiteX48" fmla="*/ 9065511 w 16383000"/>
              <a:gd name="connsiteY48" fmla="*/ 6629400 h 6629400"/>
              <a:gd name="connsiteX49" fmla="*/ 8616695 w 16383000"/>
              <a:gd name="connsiteY49" fmla="*/ 6629400 h 6629400"/>
              <a:gd name="connsiteX50" fmla="*/ 8026147 w 16383000"/>
              <a:gd name="connsiteY50" fmla="*/ 6629400 h 6629400"/>
              <a:gd name="connsiteX51" fmla="*/ 7719061 w 16383000"/>
              <a:gd name="connsiteY51" fmla="*/ 6629400 h 6629400"/>
              <a:gd name="connsiteX52" fmla="*/ 7270245 w 16383000"/>
              <a:gd name="connsiteY52" fmla="*/ 6629400 h 6629400"/>
              <a:gd name="connsiteX53" fmla="*/ 6396234 w 16383000"/>
              <a:gd name="connsiteY53" fmla="*/ 6629400 h 6629400"/>
              <a:gd name="connsiteX54" fmla="*/ 5663954 w 16383000"/>
              <a:gd name="connsiteY54" fmla="*/ 6629400 h 6629400"/>
              <a:gd name="connsiteX55" fmla="*/ 5498600 w 16383000"/>
              <a:gd name="connsiteY55" fmla="*/ 6629400 h 6629400"/>
              <a:gd name="connsiteX56" fmla="*/ 5333247 w 16383000"/>
              <a:gd name="connsiteY56" fmla="*/ 6629400 h 6629400"/>
              <a:gd name="connsiteX57" fmla="*/ 4459236 w 16383000"/>
              <a:gd name="connsiteY57" fmla="*/ 6629400 h 6629400"/>
              <a:gd name="connsiteX58" fmla="*/ 4293882 w 16383000"/>
              <a:gd name="connsiteY58" fmla="*/ 6629400 h 6629400"/>
              <a:gd name="connsiteX59" fmla="*/ 4128529 w 16383000"/>
              <a:gd name="connsiteY59" fmla="*/ 6629400 h 6629400"/>
              <a:gd name="connsiteX60" fmla="*/ 3396249 w 16383000"/>
              <a:gd name="connsiteY60" fmla="*/ 6629400 h 6629400"/>
              <a:gd name="connsiteX61" fmla="*/ 2522238 w 16383000"/>
              <a:gd name="connsiteY61" fmla="*/ 6629400 h 6629400"/>
              <a:gd name="connsiteX62" fmla="*/ 1648226 w 16383000"/>
              <a:gd name="connsiteY62" fmla="*/ 6629400 h 6629400"/>
              <a:gd name="connsiteX63" fmla="*/ 1104922 w 16383000"/>
              <a:gd name="connsiteY63" fmla="*/ 6629400 h 6629400"/>
              <a:gd name="connsiteX64" fmla="*/ 0 w 16383000"/>
              <a:gd name="connsiteY64" fmla="*/ 5524478 h 6629400"/>
              <a:gd name="connsiteX65" fmla="*/ 0 w 16383000"/>
              <a:gd name="connsiteY65" fmla="*/ 4927838 h 6629400"/>
              <a:gd name="connsiteX66" fmla="*/ 0 w 16383000"/>
              <a:gd name="connsiteY66" fmla="*/ 4419589 h 6629400"/>
              <a:gd name="connsiteX67" fmla="*/ 0 w 16383000"/>
              <a:gd name="connsiteY67" fmla="*/ 3778753 h 6629400"/>
              <a:gd name="connsiteX68" fmla="*/ 0 w 16383000"/>
              <a:gd name="connsiteY68" fmla="*/ 3137918 h 6629400"/>
              <a:gd name="connsiteX69" fmla="*/ 0 w 16383000"/>
              <a:gd name="connsiteY69" fmla="*/ 2629669 h 6629400"/>
              <a:gd name="connsiteX70" fmla="*/ 0 w 16383000"/>
              <a:gd name="connsiteY70" fmla="*/ 2121420 h 6629400"/>
              <a:gd name="connsiteX71" fmla="*/ 0 w 16383000"/>
              <a:gd name="connsiteY71" fmla="*/ 1104922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6383000" h="6629400" fill="none" extrusionOk="0">
                <a:moveTo>
                  <a:pt x="0" y="1104922"/>
                </a:moveTo>
                <a:cubicBezTo>
                  <a:pt x="81558" y="418336"/>
                  <a:pt x="580510" y="5277"/>
                  <a:pt x="1104922" y="0"/>
                </a:cubicBezTo>
                <a:cubicBezTo>
                  <a:pt x="1148566" y="-7984"/>
                  <a:pt x="1212837" y="11387"/>
                  <a:pt x="1270275" y="0"/>
                </a:cubicBezTo>
                <a:cubicBezTo>
                  <a:pt x="1327713" y="-11387"/>
                  <a:pt x="1788539" y="83127"/>
                  <a:pt x="2144287" y="0"/>
                </a:cubicBezTo>
                <a:cubicBezTo>
                  <a:pt x="2500035" y="-83127"/>
                  <a:pt x="2349390" y="19491"/>
                  <a:pt x="2451372" y="0"/>
                </a:cubicBezTo>
                <a:cubicBezTo>
                  <a:pt x="2553354" y="-19491"/>
                  <a:pt x="3007441" y="83087"/>
                  <a:pt x="3183652" y="0"/>
                </a:cubicBezTo>
                <a:cubicBezTo>
                  <a:pt x="3359863" y="-83087"/>
                  <a:pt x="3718590" y="102005"/>
                  <a:pt x="4057663" y="0"/>
                </a:cubicBezTo>
                <a:cubicBezTo>
                  <a:pt x="4396736" y="-102005"/>
                  <a:pt x="4150424" y="15065"/>
                  <a:pt x="4223016" y="0"/>
                </a:cubicBezTo>
                <a:cubicBezTo>
                  <a:pt x="4295608" y="-15065"/>
                  <a:pt x="4920422" y="47425"/>
                  <a:pt x="5097028" y="0"/>
                </a:cubicBezTo>
                <a:cubicBezTo>
                  <a:pt x="5273634" y="-47425"/>
                  <a:pt x="5651798" y="80461"/>
                  <a:pt x="5971039" y="0"/>
                </a:cubicBezTo>
                <a:cubicBezTo>
                  <a:pt x="6290280" y="-80461"/>
                  <a:pt x="6070586" y="5167"/>
                  <a:pt x="6136392" y="0"/>
                </a:cubicBezTo>
                <a:cubicBezTo>
                  <a:pt x="6202198" y="-5167"/>
                  <a:pt x="6489587" y="10969"/>
                  <a:pt x="6726941" y="0"/>
                </a:cubicBezTo>
                <a:cubicBezTo>
                  <a:pt x="6964295" y="-10969"/>
                  <a:pt x="7025681" y="33442"/>
                  <a:pt x="7175757" y="0"/>
                </a:cubicBezTo>
                <a:cubicBezTo>
                  <a:pt x="7325833" y="-33442"/>
                  <a:pt x="7533430" y="3985"/>
                  <a:pt x="7624574" y="0"/>
                </a:cubicBezTo>
                <a:cubicBezTo>
                  <a:pt x="7715718" y="-3985"/>
                  <a:pt x="7966868" y="41055"/>
                  <a:pt x="8073390" y="0"/>
                </a:cubicBezTo>
                <a:cubicBezTo>
                  <a:pt x="8179912" y="-41055"/>
                  <a:pt x="8203633" y="18139"/>
                  <a:pt x="8238744" y="0"/>
                </a:cubicBezTo>
                <a:cubicBezTo>
                  <a:pt x="8273855" y="-18139"/>
                  <a:pt x="8725665" y="92939"/>
                  <a:pt x="9112755" y="0"/>
                </a:cubicBezTo>
                <a:cubicBezTo>
                  <a:pt x="9499845" y="-92939"/>
                  <a:pt x="9811258" y="80165"/>
                  <a:pt x="9986766" y="0"/>
                </a:cubicBezTo>
                <a:cubicBezTo>
                  <a:pt x="10162274" y="-80165"/>
                  <a:pt x="10108986" y="8231"/>
                  <a:pt x="10152120" y="0"/>
                </a:cubicBezTo>
                <a:cubicBezTo>
                  <a:pt x="10195254" y="-8231"/>
                  <a:pt x="10365004" y="7530"/>
                  <a:pt x="10459205" y="0"/>
                </a:cubicBezTo>
                <a:cubicBezTo>
                  <a:pt x="10553407" y="-7530"/>
                  <a:pt x="10788337" y="12635"/>
                  <a:pt x="11049753" y="0"/>
                </a:cubicBezTo>
                <a:cubicBezTo>
                  <a:pt x="11311169" y="-12635"/>
                  <a:pt x="11588234" y="24147"/>
                  <a:pt x="11782033" y="0"/>
                </a:cubicBezTo>
                <a:cubicBezTo>
                  <a:pt x="11975832" y="-24147"/>
                  <a:pt x="12097071" y="51609"/>
                  <a:pt x="12230849" y="0"/>
                </a:cubicBezTo>
                <a:cubicBezTo>
                  <a:pt x="12364627" y="-51609"/>
                  <a:pt x="12431647" y="24287"/>
                  <a:pt x="12537935" y="0"/>
                </a:cubicBezTo>
                <a:cubicBezTo>
                  <a:pt x="12644223" y="-24287"/>
                  <a:pt x="12698394" y="4778"/>
                  <a:pt x="12845020" y="0"/>
                </a:cubicBezTo>
                <a:cubicBezTo>
                  <a:pt x="12991647" y="-4778"/>
                  <a:pt x="13282020" y="87474"/>
                  <a:pt x="13577299" y="0"/>
                </a:cubicBezTo>
                <a:cubicBezTo>
                  <a:pt x="13872578" y="-87474"/>
                  <a:pt x="13700489" y="2542"/>
                  <a:pt x="13742653" y="0"/>
                </a:cubicBezTo>
                <a:cubicBezTo>
                  <a:pt x="13784817" y="-2542"/>
                  <a:pt x="14047938" y="33101"/>
                  <a:pt x="14191469" y="0"/>
                </a:cubicBezTo>
                <a:cubicBezTo>
                  <a:pt x="14335000" y="-33101"/>
                  <a:pt x="14874969" y="52461"/>
                  <a:pt x="15278078" y="0"/>
                </a:cubicBezTo>
                <a:cubicBezTo>
                  <a:pt x="15899589" y="-41850"/>
                  <a:pt x="16326630" y="433762"/>
                  <a:pt x="16383000" y="1104922"/>
                </a:cubicBezTo>
                <a:cubicBezTo>
                  <a:pt x="16420066" y="1298791"/>
                  <a:pt x="16354274" y="1549170"/>
                  <a:pt x="16383000" y="1745758"/>
                </a:cubicBezTo>
                <a:cubicBezTo>
                  <a:pt x="16411726" y="1942346"/>
                  <a:pt x="16379967" y="2061469"/>
                  <a:pt x="16383000" y="2165615"/>
                </a:cubicBezTo>
                <a:cubicBezTo>
                  <a:pt x="16386033" y="2269761"/>
                  <a:pt x="16374290" y="2517099"/>
                  <a:pt x="16383000" y="2673864"/>
                </a:cubicBezTo>
                <a:cubicBezTo>
                  <a:pt x="16391710" y="2830629"/>
                  <a:pt x="16325772" y="3061533"/>
                  <a:pt x="16383000" y="3226309"/>
                </a:cubicBezTo>
                <a:cubicBezTo>
                  <a:pt x="16440228" y="3391086"/>
                  <a:pt x="16350221" y="3610661"/>
                  <a:pt x="16383000" y="3822949"/>
                </a:cubicBezTo>
                <a:cubicBezTo>
                  <a:pt x="16415779" y="4035237"/>
                  <a:pt x="16320375" y="4264294"/>
                  <a:pt x="16383000" y="4419589"/>
                </a:cubicBezTo>
                <a:cubicBezTo>
                  <a:pt x="16445625" y="4574884"/>
                  <a:pt x="16323723" y="5285440"/>
                  <a:pt x="16383000" y="5524478"/>
                </a:cubicBezTo>
                <a:cubicBezTo>
                  <a:pt x="16426189" y="5989038"/>
                  <a:pt x="15866170" y="6616371"/>
                  <a:pt x="15278078" y="6629400"/>
                </a:cubicBezTo>
                <a:cubicBezTo>
                  <a:pt x="15231851" y="6644126"/>
                  <a:pt x="15175545" y="6623501"/>
                  <a:pt x="15112725" y="6629400"/>
                </a:cubicBezTo>
                <a:cubicBezTo>
                  <a:pt x="15049905" y="6635299"/>
                  <a:pt x="14721146" y="6598660"/>
                  <a:pt x="14522176" y="6629400"/>
                </a:cubicBezTo>
                <a:cubicBezTo>
                  <a:pt x="14323206" y="6660140"/>
                  <a:pt x="14134964" y="6596142"/>
                  <a:pt x="13931628" y="6629400"/>
                </a:cubicBezTo>
                <a:cubicBezTo>
                  <a:pt x="13728292" y="6662658"/>
                  <a:pt x="13756210" y="6612222"/>
                  <a:pt x="13624543" y="6629400"/>
                </a:cubicBezTo>
                <a:cubicBezTo>
                  <a:pt x="13492877" y="6646578"/>
                  <a:pt x="12956256" y="6625099"/>
                  <a:pt x="12750532" y="6629400"/>
                </a:cubicBezTo>
                <a:cubicBezTo>
                  <a:pt x="12544808" y="6633701"/>
                  <a:pt x="12559828" y="6598769"/>
                  <a:pt x="12443447" y="6629400"/>
                </a:cubicBezTo>
                <a:cubicBezTo>
                  <a:pt x="12327067" y="6660031"/>
                  <a:pt x="11954772" y="6580724"/>
                  <a:pt x="11569436" y="6629400"/>
                </a:cubicBezTo>
                <a:cubicBezTo>
                  <a:pt x="11184100" y="6678076"/>
                  <a:pt x="11446620" y="6617618"/>
                  <a:pt x="11404082" y="6629400"/>
                </a:cubicBezTo>
                <a:cubicBezTo>
                  <a:pt x="11361544" y="6641182"/>
                  <a:pt x="10862657" y="6612470"/>
                  <a:pt x="10671802" y="6629400"/>
                </a:cubicBezTo>
                <a:cubicBezTo>
                  <a:pt x="10480947" y="6646330"/>
                  <a:pt x="10068268" y="6600591"/>
                  <a:pt x="9797791" y="6629400"/>
                </a:cubicBezTo>
                <a:cubicBezTo>
                  <a:pt x="9527314" y="6658209"/>
                  <a:pt x="9348363" y="6578148"/>
                  <a:pt x="9065511" y="6629400"/>
                </a:cubicBezTo>
                <a:cubicBezTo>
                  <a:pt x="8782659" y="6680652"/>
                  <a:pt x="8819395" y="6623825"/>
                  <a:pt x="8616695" y="6629400"/>
                </a:cubicBezTo>
                <a:cubicBezTo>
                  <a:pt x="8413995" y="6634975"/>
                  <a:pt x="8210794" y="6622076"/>
                  <a:pt x="8026147" y="6629400"/>
                </a:cubicBezTo>
                <a:cubicBezTo>
                  <a:pt x="7841500" y="6636724"/>
                  <a:pt x="7866364" y="6605409"/>
                  <a:pt x="7719061" y="6629400"/>
                </a:cubicBezTo>
                <a:cubicBezTo>
                  <a:pt x="7571758" y="6653391"/>
                  <a:pt x="7360155" y="6628006"/>
                  <a:pt x="7270245" y="6629400"/>
                </a:cubicBezTo>
                <a:cubicBezTo>
                  <a:pt x="7180335" y="6630794"/>
                  <a:pt x="6600935" y="6545676"/>
                  <a:pt x="6396234" y="6629400"/>
                </a:cubicBezTo>
                <a:cubicBezTo>
                  <a:pt x="6191533" y="6713124"/>
                  <a:pt x="5893836" y="6614248"/>
                  <a:pt x="5663954" y="6629400"/>
                </a:cubicBezTo>
                <a:cubicBezTo>
                  <a:pt x="5434072" y="6644552"/>
                  <a:pt x="5559329" y="6628163"/>
                  <a:pt x="5498600" y="6629400"/>
                </a:cubicBezTo>
                <a:cubicBezTo>
                  <a:pt x="5437871" y="6630637"/>
                  <a:pt x="5405341" y="6618551"/>
                  <a:pt x="5333247" y="6629400"/>
                </a:cubicBezTo>
                <a:cubicBezTo>
                  <a:pt x="5261153" y="6640249"/>
                  <a:pt x="4822329" y="6578936"/>
                  <a:pt x="4459236" y="6629400"/>
                </a:cubicBezTo>
                <a:cubicBezTo>
                  <a:pt x="4096143" y="6679864"/>
                  <a:pt x="4369704" y="6618905"/>
                  <a:pt x="4293882" y="6629400"/>
                </a:cubicBezTo>
                <a:cubicBezTo>
                  <a:pt x="4218060" y="6639895"/>
                  <a:pt x="4174382" y="6614851"/>
                  <a:pt x="4128529" y="6629400"/>
                </a:cubicBezTo>
                <a:cubicBezTo>
                  <a:pt x="4082676" y="6643949"/>
                  <a:pt x="3662675" y="6617235"/>
                  <a:pt x="3396249" y="6629400"/>
                </a:cubicBezTo>
                <a:cubicBezTo>
                  <a:pt x="3129823" y="6641565"/>
                  <a:pt x="2916894" y="6536611"/>
                  <a:pt x="2522238" y="6629400"/>
                </a:cubicBezTo>
                <a:cubicBezTo>
                  <a:pt x="2127582" y="6722189"/>
                  <a:pt x="1965050" y="6623704"/>
                  <a:pt x="1648226" y="6629400"/>
                </a:cubicBezTo>
                <a:cubicBezTo>
                  <a:pt x="1331402" y="6635096"/>
                  <a:pt x="1238384" y="6611331"/>
                  <a:pt x="1104922" y="6629400"/>
                </a:cubicBezTo>
                <a:cubicBezTo>
                  <a:pt x="313704" y="6635625"/>
                  <a:pt x="-146041" y="6037169"/>
                  <a:pt x="0" y="5524478"/>
                </a:cubicBezTo>
                <a:cubicBezTo>
                  <a:pt x="-7492" y="5256275"/>
                  <a:pt x="8717" y="5195365"/>
                  <a:pt x="0" y="4927838"/>
                </a:cubicBezTo>
                <a:cubicBezTo>
                  <a:pt x="-8717" y="4660311"/>
                  <a:pt x="14764" y="4667083"/>
                  <a:pt x="0" y="4419589"/>
                </a:cubicBezTo>
                <a:cubicBezTo>
                  <a:pt x="-14764" y="4172095"/>
                  <a:pt x="55901" y="4069648"/>
                  <a:pt x="0" y="3778753"/>
                </a:cubicBezTo>
                <a:cubicBezTo>
                  <a:pt x="-55901" y="3487858"/>
                  <a:pt x="47841" y="3428288"/>
                  <a:pt x="0" y="3137918"/>
                </a:cubicBezTo>
                <a:cubicBezTo>
                  <a:pt x="-47841" y="2847548"/>
                  <a:pt x="36008" y="2817216"/>
                  <a:pt x="0" y="2629669"/>
                </a:cubicBezTo>
                <a:cubicBezTo>
                  <a:pt x="-36008" y="2442122"/>
                  <a:pt x="36224" y="2353863"/>
                  <a:pt x="0" y="2121420"/>
                </a:cubicBezTo>
                <a:cubicBezTo>
                  <a:pt x="-36224" y="1888977"/>
                  <a:pt x="14717" y="1549420"/>
                  <a:pt x="0" y="1104922"/>
                </a:cubicBezTo>
                <a:close/>
              </a:path>
              <a:path w="16383000" h="6629400" stroke="0" extrusionOk="0">
                <a:moveTo>
                  <a:pt x="0" y="1104922"/>
                </a:moveTo>
                <a:cubicBezTo>
                  <a:pt x="-47513" y="465383"/>
                  <a:pt x="455971" y="14532"/>
                  <a:pt x="1104922" y="0"/>
                </a:cubicBezTo>
                <a:cubicBezTo>
                  <a:pt x="1354660" y="-9462"/>
                  <a:pt x="1596720" y="22830"/>
                  <a:pt x="1978933" y="0"/>
                </a:cubicBezTo>
                <a:cubicBezTo>
                  <a:pt x="2361146" y="-22830"/>
                  <a:pt x="2331643" y="45402"/>
                  <a:pt x="2427750" y="0"/>
                </a:cubicBezTo>
                <a:cubicBezTo>
                  <a:pt x="2523857" y="-45402"/>
                  <a:pt x="2584432" y="24227"/>
                  <a:pt x="2734835" y="0"/>
                </a:cubicBezTo>
                <a:cubicBezTo>
                  <a:pt x="2885239" y="-24227"/>
                  <a:pt x="3257813" y="45813"/>
                  <a:pt x="3467115" y="0"/>
                </a:cubicBezTo>
                <a:cubicBezTo>
                  <a:pt x="3676417" y="-45813"/>
                  <a:pt x="3777730" y="37128"/>
                  <a:pt x="3915931" y="0"/>
                </a:cubicBezTo>
                <a:cubicBezTo>
                  <a:pt x="4054132" y="-37128"/>
                  <a:pt x="4515698" y="46684"/>
                  <a:pt x="4789943" y="0"/>
                </a:cubicBezTo>
                <a:cubicBezTo>
                  <a:pt x="5064188" y="-46684"/>
                  <a:pt x="5002611" y="4056"/>
                  <a:pt x="5097028" y="0"/>
                </a:cubicBezTo>
                <a:cubicBezTo>
                  <a:pt x="5191446" y="-4056"/>
                  <a:pt x="5792949" y="73029"/>
                  <a:pt x="5971039" y="0"/>
                </a:cubicBezTo>
                <a:cubicBezTo>
                  <a:pt x="6149129" y="-73029"/>
                  <a:pt x="6076324" y="5419"/>
                  <a:pt x="6136392" y="0"/>
                </a:cubicBezTo>
                <a:cubicBezTo>
                  <a:pt x="6196460" y="-5419"/>
                  <a:pt x="6578766" y="42153"/>
                  <a:pt x="6726941" y="0"/>
                </a:cubicBezTo>
                <a:cubicBezTo>
                  <a:pt x="6875116" y="-42153"/>
                  <a:pt x="7140032" y="59528"/>
                  <a:pt x="7317489" y="0"/>
                </a:cubicBezTo>
                <a:cubicBezTo>
                  <a:pt x="7494946" y="-59528"/>
                  <a:pt x="7663286" y="25523"/>
                  <a:pt x="7766305" y="0"/>
                </a:cubicBezTo>
                <a:cubicBezTo>
                  <a:pt x="7869324" y="-25523"/>
                  <a:pt x="8400387" y="40076"/>
                  <a:pt x="8640317" y="0"/>
                </a:cubicBezTo>
                <a:cubicBezTo>
                  <a:pt x="8880247" y="-40076"/>
                  <a:pt x="9316595" y="184"/>
                  <a:pt x="9514328" y="0"/>
                </a:cubicBezTo>
                <a:cubicBezTo>
                  <a:pt x="9712061" y="-184"/>
                  <a:pt x="9688901" y="35751"/>
                  <a:pt x="9821413" y="0"/>
                </a:cubicBezTo>
                <a:cubicBezTo>
                  <a:pt x="9953926" y="-35751"/>
                  <a:pt x="10234002" y="60036"/>
                  <a:pt x="10411961" y="0"/>
                </a:cubicBezTo>
                <a:cubicBezTo>
                  <a:pt x="10589920" y="-60036"/>
                  <a:pt x="11056435" y="11235"/>
                  <a:pt x="11285972" y="0"/>
                </a:cubicBezTo>
                <a:cubicBezTo>
                  <a:pt x="11515509" y="-11235"/>
                  <a:pt x="11654342" y="26689"/>
                  <a:pt x="11876521" y="0"/>
                </a:cubicBezTo>
                <a:cubicBezTo>
                  <a:pt x="12098700" y="-26689"/>
                  <a:pt x="11990877" y="19048"/>
                  <a:pt x="12041874" y="0"/>
                </a:cubicBezTo>
                <a:cubicBezTo>
                  <a:pt x="12092871" y="-19048"/>
                  <a:pt x="12235095" y="17308"/>
                  <a:pt x="12348959" y="0"/>
                </a:cubicBezTo>
                <a:cubicBezTo>
                  <a:pt x="12462823" y="-17308"/>
                  <a:pt x="12999364" y="2660"/>
                  <a:pt x="13222970" y="0"/>
                </a:cubicBezTo>
                <a:cubicBezTo>
                  <a:pt x="13446576" y="-2660"/>
                  <a:pt x="13643901" y="12869"/>
                  <a:pt x="13813519" y="0"/>
                </a:cubicBezTo>
                <a:cubicBezTo>
                  <a:pt x="13983137" y="-12869"/>
                  <a:pt x="14009095" y="32678"/>
                  <a:pt x="14120604" y="0"/>
                </a:cubicBezTo>
                <a:cubicBezTo>
                  <a:pt x="14232114" y="-32678"/>
                  <a:pt x="14525521" y="55021"/>
                  <a:pt x="14711152" y="0"/>
                </a:cubicBezTo>
                <a:cubicBezTo>
                  <a:pt x="14896783" y="-55021"/>
                  <a:pt x="15127284" y="3486"/>
                  <a:pt x="15278078" y="0"/>
                </a:cubicBezTo>
                <a:cubicBezTo>
                  <a:pt x="15938405" y="-154072"/>
                  <a:pt x="16461571" y="579645"/>
                  <a:pt x="16383000" y="1104922"/>
                </a:cubicBezTo>
                <a:cubicBezTo>
                  <a:pt x="16390504" y="1413896"/>
                  <a:pt x="16321147" y="1478026"/>
                  <a:pt x="16383000" y="1745758"/>
                </a:cubicBezTo>
                <a:cubicBezTo>
                  <a:pt x="16444853" y="2013490"/>
                  <a:pt x="16318653" y="2071819"/>
                  <a:pt x="16383000" y="2342398"/>
                </a:cubicBezTo>
                <a:cubicBezTo>
                  <a:pt x="16447347" y="2612977"/>
                  <a:pt x="16363775" y="2656489"/>
                  <a:pt x="16383000" y="2806451"/>
                </a:cubicBezTo>
                <a:cubicBezTo>
                  <a:pt x="16402225" y="2956413"/>
                  <a:pt x="16332186" y="3153809"/>
                  <a:pt x="16383000" y="3403091"/>
                </a:cubicBezTo>
                <a:cubicBezTo>
                  <a:pt x="16433814" y="3652373"/>
                  <a:pt x="16362004" y="3727732"/>
                  <a:pt x="16383000" y="3822949"/>
                </a:cubicBezTo>
                <a:cubicBezTo>
                  <a:pt x="16403996" y="3918166"/>
                  <a:pt x="16363845" y="4264784"/>
                  <a:pt x="16383000" y="4419589"/>
                </a:cubicBezTo>
                <a:cubicBezTo>
                  <a:pt x="16402155" y="4574394"/>
                  <a:pt x="16342494" y="4708617"/>
                  <a:pt x="16383000" y="4883642"/>
                </a:cubicBezTo>
                <a:cubicBezTo>
                  <a:pt x="16423506" y="5058667"/>
                  <a:pt x="16339054" y="5362303"/>
                  <a:pt x="16383000" y="5524478"/>
                </a:cubicBezTo>
                <a:cubicBezTo>
                  <a:pt x="16407471" y="6027906"/>
                  <a:pt x="15802917" y="6626648"/>
                  <a:pt x="15278078" y="6629400"/>
                </a:cubicBezTo>
                <a:cubicBezTo>
                  <a:pt x="15125378" y="6636177"/>
                  <a:pt x="15080706" y="6599683"/>
                  <a:pt x="14970993" y="6629400"/>
                </a:cubicBezTo>
                <a:cubicBezTo>
                  <a:pt x="14861280" y="6659117"/>
                  <a:pt x="14882437" y="6626080"/>
                  <a:pt x="14805639" y="6629400"/>
                </a:cubicBezTo>
                <a:cubicBezTo>
                  <a:pt x="14728841" y="6632720"/>
                  <a:pt x="14594504" y="6606023"/>
                  <a:pt x="14498554" y="6629400"/>
                </a:cubicBezTo>
                <a:cubicBezTo>
                  <a:pt x="14402605" y="6652777"/>
                  <a:pt x="14249168" y="6616751"/>
                  <a:pt x="14049738" y="6629400"/>
                </a:cubicBezTo>
                <a:cubicBezTo>
                  <a:pt x="13850308" y="6642049"/>
                  <a:pt x="13706052" y="6612554"/>
                  <a:pt x="13459190" y="6629400"/>
                </a:cubicBezTo>
                <a:cubicBezTo>
                  <a:pt x="13212328" y="6646246"/>
                  <a:pt x="13259720" y="6604303"/>
                  <a:pt x="13152105" y="6629400"/>
                </a:cubicBezTo>
                <a:cubicBezTo>
                  <a:pt x="13044490" y="6654497"/>
                  <a:pt x="12677759" y="6582918"/>
                  <a:pt x="12278093" y="6629400"/>
                </a:cubicBezTo>
                <a:cubicBezTo>
                  <a:pt x="11878427" y="6675882"/>
                  <a:pt x="11855675" y="6574830"/>
                  <a:pt x="11687545" y="6629400"/>
                </a:cubicBezTo>
                <a:cubicBezTo>
                  <a:pt x="11519415" y="6683970"/>
                  <a:pt x="11208051" y="6526914"/>
                  <a:pt x="10813534" y="6629400"/>
                </a:cubicBezTo>
                <a:cubicBezTo>
                  <a:pt x="10419017" y="6731886"/>
                  <a:pt x="10444999" y="6574208"/>
                  <a:pt x="10081254" y="6629400"/>
                </a:cubicBezTo>
                <a:cubicBezTo>
                  <a:pt x="9717509" y="6684592"/>
                  <a:pt x="9777414" y="6594626"/>
                  <a:pt x="9632438" y="6629400"/>
                </a:cubicBezTo>
                <a:cubicBezTo>
                  <a:pt x="9487462" y="6664174"/>
                  <a:pt x="9152960" y="6617723"/>
                  <a:pt x="8900158" y="6629400"/>
                </a:cubicBezTo>
                <a:cubicBezTo>
                  <a:pt x="8647356" y="6641077"/>
                  <a:pt x="8672404" y="6595051"/>
                  <a:pt x="8593073" y="6629400"/>
                </a:cubicBezTo>
                <a:cubicBezTo>
                  <a:pt x="8513742" y="6663749"/>
                  <a:pt x="8270884" y="6596998"/>
                  <a:pt x="8002525" y="6629400"/>
                </a:cubicBezTo>
                <a:cubicBezTo>
                  <a:pt x="7734166" y="6661802"/>
                  <a:pt x="7918584" y="6613475"/>
                  <a:pt x="7837171" y="6629400"/>
                </a:cubicBezTo>
                <a:cubicBezTo>
                  <a:pt x="7755758" y="6645325"/>
                  <a:pt x="7358958" y="6545262"/>
                  <a:pt x="6963160" y="6629400"/>
                </a:cubicBezTo>
                <a:cubicBezTo>
                  <a:pt x="6567362" y="6713538"/>
                  <a:pt x="6617007" y="6567895"/>
                  <a:pt x="6372612" y="6629400"/>
                </a:cubicBezTo>
                <a:cubicBezTo>
                  <a:pt x="6128217" y="6690905"/>
                  <a:pt x="5886881" y="6597078"/>
                  <a:pt x="5498600" y="6629400"/>
                </a:cubicBezTo>
                <a:cubicBezTo>
                  <a:pt x="5110319" y="6661722"/>
                  <a:pt x="5218321" y="6611300"/>
                  <a:pt x="5049784" y="6629400"/>
                </a:cubicBezTo>
                <a:cubicBezTo>
                  <a:pt x="4881247" y="6647500"/>
                  <a:pt x="4807729" y="6622138"/>
                  <a:pt x="4742699" y="6629400"/>
                </a:cubicBezTo>
                <a:cubicBezTo>
                  <a:pt x="4677670" y="6636662"/>
                  <a:pt x="4309088" y="6560625"/>
                  <a:pt x="4152151" y="6629400"/>
                </a:cubicBezTo>
                <a:cubicBezTo>
                  <a:pt x="3995214" y="6698175"/>
                  <a:pt x="3673038" y="6572007"/>
                  <a:pt x="3419871" y="6629400"/>
                </a:cubicBezTo>
                <a:cubicBezTo>
                  <a:pt x="3166704" y="6686793"/>
                  <a:pt x="2886954" y="6535799"/>
                  <a:pt x="2545860" y="6629400"/>
                </a:cubicBezTo>
                <a:cubicBezTo>
                  <a:pt x="2204766" y="6723001"/>
                  <a:pt x="1970393" y="6573785"/>
                  <a:pt x="1813580" y="6629400"/>
                </a:cubicBezTo>
                <a:cubicBezTo>
                  <a:pt x="1656767" y="6685015"/>
                  <a:pt x="1402488" y="6574529"/>
                  <a:pt x="1104922" y="6629400"/>
                </a:cubicBezTo>
                <a:cubicBezTo>
                  <a:pt x="363151" y="6616833"/>
                  <a:pt x="-139917" y="6195999"/>
                  <a:pt x="0" y="5524478"/>
                </a:cubicBezTo>
                <a:cubicBezTo>
                  <a:pt x="-29773" y="5398437"/>
                  <a:pt x="13044" y="5247731"/>
                  <a:pt x="0" y="4972034"/>
                </a:cubicBezTo>
                <a:cubicBezTo>
                  <a:pt x="-13044" y="4696337"/>
                  <a:pt x="26643" y="4617776"/>
                  <a:pt x="0" y="4463785"/>
                </a:cubicBezTo>
                <a:cubicBezTo>
                  <a:pt x="-26643" y="4309794"/>
                  <a:pt x="38853" y="4213842"/>
                  <a:pt x="0" y="3999731"/>
                </a:cubicBezTo>
                <a:cubicBezTo>
                  <a:pt x="-38853" y="3785620"/>
                  <a:pt x="28649" y="3668795"/>
                  <a:pt x="0" y="3579873"/>
                </a:cubicBezTo>
                <a:cubicBezTo>
                  <a:pt x="-28649" y="3490951"/>
                  <a:pt x="6910" y="3273572"/>
                  <a:pt x="0" y="3115820"/>
                </a:cubicBezTo>
                <a:cubicBezTo>
                  <a:pt x="-6910" y="2958068"/>
                  <a:pt x="50212" y="2814205"/>
                  <a:pt x="0" y="2651767"/>
                </a:cubicBezTo>
                <a:cubicBezTo>
                  <a:pt x="-50212" y="2489329"/>
                  <a:pt x="59365" y="2235922"/>
                  <a:pt x="0" y="2099322"/>
                </a:cubicBezTo>
                <a:cubicBezTo>
                  <a:pt x="-59365" y="1962722"/>
                  <a:pt x="33647" y="1565784"/>
                  <a:pt x="0" y="1104922"/>
                </a:cubicBezTo>
                <a:close/>
              </a:path>
            </a:pathLst>
          </a:custGeom>
          <a:solidFill>
            <a:srgbClr val="EFEBE0"/>
          </a:solidFill>
          <a:ln w="57150">
            <a:solidFill>
              <a:srgbClr val="6C5336"/>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11">
            <a:extLst>
              <a:ext uri="{FF2B5EF4-FFF2-40B4-BE49-F238E27FC236}">
                <a16:creationId xmlns:a16="http://schemas.microsoft.com/office/drawing/2014/main" id="{F3151AE8-88E5-7A9B-45C9-0FA08D452130}"/>
              </a:ext>
            </a:extLst>
          </p:cNvPr>
          <p:cNvSpPr txBox="1"/>
          <p:nvPr/>
        </p:nvSpPr>
        <p:spPr>
          <a:xfrm>
            <a:off x="2271714" y="623257"/>
            <a:ext cx="13744572" cy="1777153"/>
          </a:xfrm>
          <a:prstGeom prst="rect">
            <a:avLst/>
          </a:prstGeom>
        </p:spPr>
        <p:txBody>
          <a:bodyPr wrap="square" lIns="0" tIns="0" rIns="0" bIns="0" rtlCol="0" anchor="t">
            <a:spAutoFit/>
          </a:bodyPr>
          <a:lstStyle/>
          <a:p>
            <a:pPr marL="0" marR="0" lvl="0" indent="0" algn="ctr" defTabSz="914400" rtl="0" eaLnBrk="1" fontAlgn="auto" latinLnBrk="0" hangingPunct="1">
              <a:lnSpc>
                <a:spcPts val="7200"/>
              </a:lnSpc>
              <a:spcBef>
                <a:spcPct val="0"/>
              </a:spcBef>
              <a:spcAft>
                <a:spcPts val="0"/>
              </a:spcAft>
              <a:buClrTx/>
              <a:buSzTx/>
              <a:buFontTx/>
              <a:buNone/>
              <a:tabLst/>
              <a:defRPr/>
            </a:pPr>
            <a:r>
              <a:rPr kumimoji="0" lang="vi-VN" sz="4000" b="0" i="0" u="none" strike="noStrike" kern="1200" cap="none" spc="-60" normalizeH="0" baseline="0" noProof="0">
                <a:ln>
                  <a:noFill/>
                </a:ln>
                <a:solidFill>
                  <a:srgbClr val="6C5336"/>
                </a:solidFill>
                <a:effectLst/>
                <a:uLnTx/>
                <a:uFillTx/>
                <a:latin typeface="Alegreya Medium Italics" panose="020B0604020202020204" charset="0"/>
                <a:ea typeface="+mn-ea"/>
                <a:cs typeface="+mn-cs"/>
              </a:rPr>
              <a:t>Hà Nội: Truy tố 3 bị can tạo tài khoản ảo gây thiệt hại cho Vietnam Airlines hơn 16 tỷ đồng</a:t>
            </a:r>
            <a:endParaRPr kumimoji="0" lang="en-US" sz="4000" b="0" i="0" u="none" strike="noStrike" kern="1200" cap="none" spc="-60" normalizeH="0" baseline="0" noProof="0">
              <a:ln>
                <a:noFill/>
              </a:ln>
              <a:solidFill>
                <a:srgbClr val="6C5336"/>
              </a:solidFill>
              <a:effectLst/>
              <a:uLnTx/>
              <a:uFillTx/>
              <a:latin typeface="Alegreya Medium Italics" panose="020B0604020202020204" charset="0"/>
              <a:ea typeface="+mn-ea"/>
              <a:cs typeface="+mn-cs"/>
            </a:endParaRPr>
          </a:p>
        </p:txBody>
      </p:sp>
      <p:sp>
        <p:nvSpPr>
          <p:cNvPr id="27" name="TextBox 11">
            <a:extLst>
              <a:ext uri="{FF2B5EF4-FFF2-40B4-BE49-F238E27FC236}">
                <a16:creationId xmlns:a16="http://schemas.microsoft.com/office/drawing/2014/main" id="{AD35AB88-BAA4-9CA4-EEF2-D9F7F8E8A422}"/>
              </a:ext>
            </a:extLst>
          </p:cNvPr>
          <p:cNvSpPr txBox="1"/>
          <p:nvPr/>
        </p:nvSpPr>
        <p:spPr>
          <a:xfrm>
            <a:off x="2986088" y="3096330"/>
            <a:ext cx="2362200" cy="846386"/>
          </a:xfrm>
          <a:prstGeom prst="rect">
            <a:avLst/>
          </a:prstGeom>
        </p:spPr>
        <p:txBody>
          <a:bodyPr wrap="square" lIns="0" tIns="0" rIns="0" bIns="0" rtlCol="0" anchor="t">
            <a:spAutoFit/>
          </a:bodyPr>
          <a:lstStyle/>
          <a:p>
            <a:pPr marL="0" marR="0" lvl="0" indent="0" algn="ctr" defTabSz="914400" rtl="0" eaLnBrk="1" fontAlgn="auto" latinLnBrk="0" hangingPunct="1">
              <a:lnSpc>
                <a:spcPts val="7200"/>
              </a:lnSpc>
              <a:spcBef>
                <a:spcPct val="0"/>
              </a:spcBef>
              <a:spcAft>
                <a:spcPts val="0"/>
              </a:spcAft>
              <a:buClrTx/>
              <a:buSzTx/>
              <a:buFontTx/>
              <a:buNone/>
              <a:tabLst/>
              <a:defRPr/>
            </a:pPr>
            <a:r>
              <a:rPr kumimoji="0" lang="en-US" sz="4000" b="0" i="0" u="none" strike="noStrike" kern="1200" cap="none" spc="-60" normalizeH="0" baseline="0" noProof="0">
                <a:ln>
                  <a:noFill/>
                </a:ln>
                <a:solidFill>
                  <a:srgbClr val="6C5336"/>
                </a:solidFill>
                <a:effectLst/>
                <a:uLnTx/>
                <a:uFillTx/>
                <a:latin typeface="Alegreya Medium" panose="020B0604020202020204" charset="0"/>
                <a:ea typeface="+mn-ea"/>
                <a:cs typeface="+mn-cs"/>
              </a:rPr>
              <a:t>Hành vi</a:t>
            </a:r>
          </a:p>
        </p:txBody>
      </p:sp>
      <p:sp>
        <p:nvSpPr>
          <p:cNvPr id="28" name="TextBox 11">
            <a:extLst>
              <a:ext uri="{FF2B5EF4-FFF2-40B4-BE49-F238E27FC236}">
                <a16:creationId xmlns:a16="http://schemas.microsoft.com/office/drawing/2014/main" id="{426FB2DE-C5F6-1437-AF3A-775300095906}"/>
              </a:ext>
            </a:extLst>
          </p:cNvPr>
          <p:cNvSpPr txBox="1"/>
          <p:nvPr/>
        </p:nvSpPr>
        <p:spPr>
          <a:xfrm>
            <a:off x="8953500" y="3096330"/>
            <a:ext cx="2362200" cy="846386"/>
          </a:xfrm>
          <a:prstGeom prst="rect">
            <a:avLst/>
          </a:prstGeom>
        </p:spPr>
        <p:txBody>
          <a:bodyPr wrap="square" lIns="0" tIns="0" rIns="0" bIns="0" rtlCol="0" anchor="t">
            <a:spAutoFit/>
          </a:bodyPr>
          <a:lstStyle/>
          <a:p>
            <a:pPr marL="0" marR="0" lvl="0" indent="0" algn="ctr" defTabSz="914400" rtl="0" eaLnBrk="1" fontAlgn="auto" latinLnBrk="0" hangingPunct="1">
              <a:lnSpc>
                <a:spcPts val="7200"/>
              </a:lnSpc>
              <a:spcBef>
                <a:spcPct val="0"/>
              </a:spcBef>
              <a:spcAft>
                <a:spcPts val="0"/>
              </a:spcAft>
              <a:buClrTx/>
              <a:buSzTx/>
              <a:buFontTx/>
              <a:buNone/>
              <a:tabLst/>
              <a:defRPr/>
            </a:pPr>
            <a:r>
              <a:rPr kumimoji="0" lang="en-US" sz="4000" b="0" i="0" u="none" strike="noStrike" kern="1200" cap="none" spc="-60" normalizeH="0" baseline="0" noProof="0">
                <a:ln>
                  <a:noFill/>
                </a:ln>
                <a:solidFill>
                  <a:srgbClr val="6C5336"/>
                </a:solidFill>
                <a:effectLst/>
                <a:uLnTx/>
                <a:uFillTx/>
                <a:latin typeface="Alegreya Medium" panose="020B0604020202020204" charset="0"/>
                <a:ea typeface="+mn-ea"/>
                <a:cs typeface="+mn-cs"/>
              </a:rPr>
              <a:t>Kết quả</a:t>
            </a:r>
          </a:p>
        </p:txBody>
      </p:sp>
      <p:sp>
        <p:nvSpPr>
          <p:cNvPr id="29" name="TextBox 11">
            <a:extLst>
              <a:ext uri="{FF2B5EF4-FFF2-40B4-BE49-F238E27FC236}">
                <a16:creationId xmlns:a16="http://schemas.microsoft.com/office/drawing/2014/main" id="{7DFFD786-A44B-AECE-3E88-3720CDB6C3E9}"/>
              </a:ext>
            </a:extLst>
          </p:cNvPr>
          <p:cNvSpPr txBox="1"/>
          <p:nvPr/>
        </p:nvSpPr>
        <p:spPr>
          <a:xfrm>
            <a:off x="13739812" y="3096330"/>
            <a:ext cx="2362200" cy="846386"/>
          </a:xfrm>
          <a:prstGeom prst="rect">
            <a:avLst/>
          </a:prstGeom>
        </p:spPr>
        <p:txBody>
          <a:bodyPr wrap="square" lIns="0" tIns="0" rIns="0" bIns="0" rtlCol="0" anchor="t">
            <a:spAutoFit/>
          </a:bodyPr>
          <a:lstStyle/>
          <a:p>
            <a:pPr marL="0" marR="0" lvl="0" indent="0" algn="ctr" defTabSz="914400" rtl="0" eaLnBrk="1" fontAlgn="auto" latinLnBrk="0" hangingPunct="1">
              <a:lnSpc>
                <a:spcPts val="7200"/>
              </a:lnSpc>
              <a:spcBef>
                <a:spcPct val="0"/>
              </a:spcBef>
              <a:spcAft>
                <a:spcPts val="0"/>
              </a:spcAft>
              <a:buClrTx/>
              <a:buSzTx/>
              <a:buFontTx/>
              <a:buNone/>
              <a:tabLst/>
              <a:defRPr/>
            </a:pPr>
            <a:r>
              <a:rPr kumimoji="0" lang="en-US" sz="4000" b="0" i="0" u="none" strike="noStrike" kern="1200" cap="none" spc="-60" normalizeH="0" baseline="0" noProof="0">
                <a:ln>
                  <a:noFill/>
                </a:ln>
                <a:solidFill>
                  <a:srgbClr val="6C5336"/>
                </a:solidFill>
                <a:effectLst/>
                <a:uLnTx/>
                <a:uFillTx/>
                <a:latin typeface="Alegreya Medium" panose="020B0604020202020204" charset="0"/>
                <a:ea typeface="+mn-ea"/>
                <a:cs typeface="+mn-cs"/>
              </a:rPr>
              <a:t>Mức phạt</a:t>
            </a:r>
          </a:p>
        </p:txBody>
      </p:sp>
      <p:sp>
        <p:nvSpPr>
          <p:cNvPr id="30" name="TextBox 11">
            <a:extLst>
              <a:ext uri="{FF2B5EF4-FFF2-40B4-BE49-F238E27FC236}">
                <a16:creationId xmlns:a16="http://schemas.microsoft.com/office/drawing/2014/main" id="{3AFA9DF7-D37D-78BB-9E08-76E3F961BBD8}"/>
              </a:ext>
            </a:extLst>
          </p:cNvPr>
          <p:cNvSpPr txBox="1"/>
          <p:nvPr/>
        </p:nvSpPr>
        <p:spPr>
          <a:xfrm>
            <a:off x="1647828" y="4107563"/>
            <a:ext cx="5038721" cy="4253600"/>
          </a:xfrm>
          <a:prstGeom prst="rect">
            <a:avLst/>
          </a:prstGeom>
        </p:spPr>
        <p:txBody>
          <a:bodyPr wrap="square" lIns="0" tIns="0" rIns="0" bIns="0" rtlCol="0" anchor="t">
            <a:spAutoFit/>
          </a:bodyPr>
          <a:lstStyle/>
          <a:p>
            <a:pPr marL="0" marR="0" lvl="0" indent="0" algn="just" defTabSz="914400" rtl="0" eaLnBrk="1" fontAlgn="auto" latinLnBrk="0" hangingPunct="1">
              <a:lnSpc>
                <a:spcPts val="4199"/>
              </a:lnSpc>
              <a:spcBef>
                <a:spcPts val="0"/>
              </a:spcBef>
              <a:spcAft>
                <a:spcPts val="0"/>
              </a:spcAft>
              <a:buClrTx/>
              <a:buSzTx/>
              <a:buFontTx/>
              <a:buNone/>
              <a:tabLst/>
              <a:defRPr/>
            </a:pPr>
            <a:r>
              <a:rPr kumimoji="0" lang="en-US" sz="2799" b="0" i="0" u="none" strike="noStrike" kern="1200" cap="none" spc="-27" normalizeH="0" baseline="0" noProof="0">
                <a:ln>
                  <a:noFill/>
                </a:ln>
                <a:solidFill>
                  <a:srgbClr val="1D1B1E"/>
                </a:solidFill>
                <a:effectLst/>
                <a:uLnTx/>
                <a:uFillTx/>
                <a:latin typeface="Arimo"/>
                <a:ea typeface="+mn-ea"/>
                <a:cs typeface="+mn-cs"/>
              </a:rPr>
              <a:t>Ba đối tượng đã tạo tài khoản Bông Sen Vàng ảo của Tổng Công ty Hàng không Việt Nam </a:t>
            </a:r>
            <a:r>
              <a:rPr kumimoji="0" lang="vi-VN" sz="2799" b="0" i="0" u="none" strike="noStrike" kern="1200" cap="none" spc="-27" normalizeH="0" baseline="0" noProof="0">
                <a:ln>
                  <a:noFill/>
                </a:ln>
                <a:solidFill>
                  <a:srgbClr val="1D1B1E"/>
                </a:solidFill>
                <a:effectLst/>
                <a:uLnTx/>
                <a:uFillTx/>
                <a:latin typeface="Arimo"/>
                <a:ea typeface="+mn-ea"/>
                <a:cs typeface="+mn-cs"/>
              </a:rPr>
              <a:t>(Vietnam Airlines) và thực hiện các giao dịch gian lận từ tài khoản ảo, gây thiệt hại cho Vietnam Airlines </a:t>
            </a:r>
            <a:r>
              <a:rPr kumimoji="0" lang="vi-VN" sz="2799" b="1" i="0" u="none" strike="noStrike" kern="1200" cap="none" spc="-27" normalizeH="0" baseline="0" noProof="0">
                <a:ln>
                  <a:noFill/>
                </a:ln>
                <a:solidFill>
                  <a:srgbClr val="1D1B1E"/>
                </a:solidFill>
                <a:effectLst/>
                <a:uLnTx/>
                <a:uFillTx/>
                <a:latin typeface="Arimo"/>
                <a:ea typeface="+mn-ea"/>
                <a:cs typeface="+mn-cs"/>
              </a:rPr>
              <a:t>hơn 16,6 tỷ đồng</a:t>
            </a:r>
            <a:endParaRPr kumimoji="0" lang="en-US" sz="2799" b="1" i="0" u="none" strike="noStrike" kern="1200" cap="none" spc="-27" normalizeH="0" baseline="0" noProof="0">
              <a:ln>
                <a:noFill/>
              </a:ln>
              <a:solidFill>
                <a:srgbClr val="1D1B1E"/>
              </a:solidFill>
              <a:effectLst/>
              <a:uLnTx/>
              <a:uFillTx/>
              <a:latin typeface="Arimo"/>
              <a:ea typeface="+mn-ea"/>
              <a:cs typeface="+mn-cs"/>
            </a:endParaRPr>
          </a:p>
        </p:txBody>
      </p:sp>
      <p:cxnSp>
        <p:nvCxnSpPr>
          <p:cNvPr id="36" name="Straight Connector 35">
            <a:extLst>
              <a:ext uri="{FF2B5EF4-FFF2-40B4-BE49-F238E27FC236}">
                <a16:creationId xmlns:a16="http://schemas.microsoft.com/office/drawing/2014/main" id="{E17B795D-C438-9108-06D2-98199046DB7B}"/>
              </a:ext>
            </a:extLst>
          </p:cNvPr>
          <p:cNvCxnSpPr>
            <a:cxnSpLocks/>
          </p:cNvCxnSpPr>
          <p:nvPr/>
        </p:nvCxnSpPr>
        <p:spPr>
          <a:xfrm>
            <a:off x="7258052" y="4249340"/>
            <a:ext cx="0" cy="3262412"/>
          </a:xfrm>
          <a:prstGeom prst="line">
            <a:avLst/>
          </a:prstGeom>
          <a:ln w="76200">
            <a:solidFill>
              <a:srgbClr val="6C5336"/>
            </a:solidFill>
          </a:ln>
        </p:spPr>
        <p:style>
          <a:lnRef idx="1">
            <a:schemeClr val="accent1"/>
          </a:lnRef>
          <a:fillRef idx="0">
            <a:schemeClr val="accent1"/>
          </a:fillRef>
          <a:effectRef idx="0">
            <a:schemeClr val="accent1"/>
          </a:effectRef>
          <a:fontRef idx="minor">
            <a:schemeClr val="tx1"/>
          </a:fontRef>
        </p:style>
      </p:cxnSp>
      <p:sp>
        <p:nvSpPr>
          <p:cNvPr id="38" name="TextBox 11">
            <a:extLst>
              <a:ext uri="{FF2B5EF4-FFF2-40B4-BE49-F238E27FC236}">
                <a16:creationId xmlns:a16="http://schemas.microsoft.com/office/drawing/2014/main" id="{1A414E09-835F-D028-B192-89A6B5303038}"/>
              </a:ext>
            </a:extLst>
          </p:cNvPr>
          <p:cNvSpPr txBox="1"/>
          <p:nvPr/>
        </p:nvSpPr>
        <p:spPr>
          <a:xfrm>
            <a:off x="7962901" y="4093292"/>
            <a:ext cx="4343398" cy="4792209"/>
          </a:xfrm>
          <a:prstGeom prst="rect">
            <a:avLst/>
          </a:prstGeom>
        </p:spPr>
        <p:txBody>
          <a:bodyPr wrap="square" lIns="0" tIns="0" rIns="0" bIns="0" rtlCol="0" anchor="t">
            <a:spAutoFit/>
          </a:bodyPr>
          <a:lstStyle/>
          <a:p>
            <a:pPr marL="0" marR="0" lvl="0" indent="0" algn="just" defTabSz="914400" rtl="0" eaLnBrk="1" fontAlgn="auto" latinLnBrk="0" hangingPunct="1">
              <a:lnSpc>
                <a:spcPts val="4199"/>
              </a:lnSpc>
              <a:spcBef>
                <a:spcPts val="0"/>
              </a:spcBef>
              <a:spcAft>
                <a:spcPts val="0"/>
              </a:spcAft>
              <a:buClrTx/>
              <a:buSzTx/>
              <a:buFontTx/>
              <a:buNone/>
              <a:tabLst/>
              <a:defRPr/>
            </a:pPr>
            <a:r>
              <a:rPr kumimoji="0" lang="vi-VN" sz="2799" b="0" i="0"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rPr>
              <a:t>Viện Kiểm sát nhân dân TP Hà Nội truy tố 3 bị can về tội </a:t>
            </a:r>
            <a:r>
              <a:rPr kumimoji="0" lang="vi-VN" sz="2799" b="0" i="1"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rPr>
              <a:t>“Xâm nhập trái phép vào mạng máy tính, mạng viễn thông hoặc phương tiện điện tử của người khác” </a:t>
            </a:r>
            <a:r>
              <a:rPr kumimoji="0" lang="vi-VN" sz="2799" b="0" i="0"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rPr>
              <a:t>theo quy định tại </a:t>
            </a:r>
            <a:r>
              <a:rPr kumimoji="0" lang="vi-VN" sz="3200" b="1" i="0" u="none" strike="noStrike" kern="1200" cap="none" spc="-27" normalizeH="0" baseline="0" noProof="0">
                <a:ln>
                  <a:noFill/>
                </a:ln>
                <a:solidFill>
                  <a:srgbClr val="6C5336"/>
                </a:solidFill>
                <a:effectLst/>
                <a:uLnTx/>
                <a:uFillTx/>
                <a:latin typeface="Alegreya Medium" panose="020B0604020202020204" charset="0"/>
                <a:ea typeface="Arimo" panose="020B0604020202020204" pitchFamily="34" charset="0"/>
                <a:cs typeface="Arimo" panose="020B0604020202020204" pitchFamily="34" charset="0"/>
              </a:rPr>
              <a:t>Điều 289, khoản 2, điểm d-Bộ luật Hình sự năm 2015</a:t>
            </a:r>
            <a:endParaRPr kumimoji="0" lang="en-US" sz="2799" b="1" i="0" u="none" strike="noStrike" kern="1200" cap="none" spc="-27" normalizeH="0" baseline="0" noProof="0">
              <a:ln>
                <a:noFill/>
              </a:ln>
              <a:solidFill>
                <a:srgbClr val="6C5336"/>
              </a:solidFill>
              <a:effectLst/>
              <a:uLnTx/>
              <a:uFillTx/>
              <a:latin typeface="Alegreya Medium" panose="020B0604020202020204" charset="0"/>
              <a:ea typeface="Arimo" panose="020B0604020202020204" pitchFamily="34" charset="0"/>
              <a:cs typeface="Arimo" panose="020B0604020202020204" pitchFamily="34" charset="0"/>
            </a:endParaRPr>
          </a:p>
        </p:txBody>
      </p:sp>
      <p:cxnSp>
        <p:nvCxnSpPr>
          <p:cNvPr id="39" name="Straight Connector 38">
            <a:extLst>
              <a:ext uri="{FF2B5EF4-FFF2-40B4-BE49-F238E27FC236}">
                <a16:creationId xmlns:a16="http://schemas.microsoft.com/office/drawing/2014/main" id="{F72F49E0-9B94-C326-2C2C-FFBACA88DC2C}"/>
              </a:ext>
            </a:extLst>
          </p:cNvPr>
          <p:cNvCxnSpPr>
            <a:cxnSpLocks/>
          </p:cNvCxnSpPr>
          <p:nvPr/>
        </p:nvCxnSpPr>
        <p:spPr>
          <a:xfrm>
            <a:off x="12896852" y="4249340"/>
            <a:ext cx="0" cy="3262412"/>
          </a:xfrm>
          <a:prstGeom prst="line">
            <a:avLst/>
          </a:prstGeom>
          <a:ln w="76200">
            <a:solidFill>
              <a:srgbClr val="6C5336"/>
            </a:solidFill>
          </a:ln>
        </p:spPr>
        <p:style>
          <a:lnRef idx="1">
            <a:schemeClr val="accent1"/>
          </a:lnRef>
          <a:fillRef idx="0">
            <a:schemeClr val="accent1"/>
          </a:fillRef>
          <a:effectRef idx="0">
            <a:schemeClr val="accent1"/>
          </a:effectRef>
          <a:fontRef idx="minor">
            <a:schemeClr val="tx1"/>
          </a:fontRef>
        </p:style>
      </p:cxnSp>
      <p:sp>
        <p:nvSpPr>
          <p:cNvPr id="40" name="TextBox 11">
            <a:extLst>
              <a:ext uri="{FF2B5EF4-FFF2-40B4-BE49-F238E27FC236}">
                <a16:creationId xmlns:a16="http://schemas.microsoft.com/office/drawing/2014/main" id="{415012ED-FBFF-993A-4A83-C33FFBDDEA16}"/>
              </a:ext>
            </a:extLst>
          </p:cNvPr>
          <p:cNvSpPr txBox="1"/>
          <p:nvPr/>
        </p:nvSpPr>
        <p:spPr>
          <a:xfrm>
            <a:off x="13582651" y="4249340"/>
            <a:ext cx="2819397" cy="3176382"/>
          </a:xfrm>
          <a:prstGeom prst="rect">
            <a:avLst/>
          </a:prstGeom>
        </p:spPr>
        <p:txBody>
          <a:bodyPr wrap="square" lIns="0" tIns="0" rIns="0" bIns="0" rtlCol="0" anchor="t">
            <a:spAutoFit/>
          </a:bodyPr>
          <a:lstStyle/>
          <a:p>
            <a:pPr marL="0" marR="0" lvl="0" indent="0" algn="just" defTabSz="914400" rtl="0" eaLnBrk="1" fontAlgn="auto" latinLnBrk="0" hangingPunct="1">
              <a:lnSpc>
                <a:spcPts val="4199"/>
              </a:lnSpc>
              <a:spcBef>
                <a:spcPts val="0"/>
              </a:spcBef>
              <a:spcAft>
                <a:spcPts val="0"/>
              </a:spcAft>
              <a:buClrTx/>
              <a:buSzTx/>
              <a:buFontTx/>
              <a:buNone/>
              <a:tabLst/>
              <a:defRPr/>
            </a:pPr>
            <a:r>
              <a:rPr kumimoji="0" lang="en-US" sz="2799" b="0" i="0"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rPr>
              <a:t>Đ</a:t>
            </a:r>
            <a:r>
              <a:rPr kumimoji="0" lang="vi-VN" sz="2799" b="0" i="0"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rPr>
              <a:t>ối với vụ án này các đối tượng gây thiệt hại tài sản trên 1 tỷ đồng , phạt tù từ </a:t>
            </a:r>
            <a:r>
              <a:rPr kumimoji="0" lang="vi-VN" sz="2799" b="1" i="0"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rPr>
              <a:t>7 đến 12 năm</a:t>
            </a:r>
            <a:endParaRPr kumimoji="0" lang="en-US" sz="2799" b="1" i="0" u="none" strike="noStrike" kern="1200" cap="none" spc="-27" normalizeH="0" baseline="0" noProof="0">
              <a:ln>
                <a:noFill/>
              </a:ln>
              <a:solidFill>
                <a:prstClr val="black"/>
              </a:solidFill>
              <a:effectLst/>
              <a:uLnTx/>
              <a:uFillTx/>
              <a:latin typeface="Arimo" panose="020B0604020202020204" pitchFamily="34" charset="0"/>
              <a:ea typeface="Arimo" panose="020B0604020202020204" pitchFamily="34" charset="0"/>
              <a:cs typeface="Arimo" panose="020B0604020202020204" pitchFamily="34" charset="0"/>
            </a:endParaRPr>
          </a:p>
        </p:txBody>
      </p:sp>
    </p:spTree>
    <p:extLst>
      <p:ext uri="{BB962C8B-B14F-4D97-AF65-F5344CB8AC3E}">
        <p14:creationId xmlns:p14="http://schemas.microsoft.com/office/powerpoint/2010/main" val="10697677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xEl>
                                              <p:pRg st="0" end="0"/>
                                            </p:txEl>
                                          </p:spTgt>
                                        </p:tgtEl>
                                        <p:attrNameLst>
                                          <p:attrName>style.visibility</p:attrName>
                                        </p:attrNameLst>
                                      </p:cBhvr>
                                      <p:to>
                                        <p:strVal val="visible"/>
                                      </p:to>
                                    </p:set>
                                    <p:animEffect transition="in" filter="fade">
                                      <p:cBhvr>
                                        <p:cTn id="12" dur="500"/>
                                        <p:tgtEl>
                                          <p:spTgt spid="3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AutoShape 2"/>
          <p:cNvSpPr/>
          <p:nvPr/>
        </p:nvSpPr>
        <p:spPr>
          <a:xfrm>
            <a:off x="6400800" y="-342900"/>
            <a:ext cx="11887200" cy="10972800"/>
          </a:xfrm>
          <a:prstGeom prst="rect">
            <a:avLst/>
          </a:prstGeom>
          <a:solidFill>
            <a:srgbClr val="6C5336"/>
          </a:solidFill>
        </p:spPr>
      </p:sp>
      <p:sp>
        <p:nvSpPr>
          <p:cNvPr id="3" name="TextBox 3"/>
          <p:cNvSpPr txBox="1"/>
          <p:nvPr/>
        </p:nvSpPr>
        <p:spPr>
          <a:xfrm>
            <a:off x="7645517" y="3743694"/>
            <a:ext cx="9685746" cy="785343"/>
          </a:xfrm>
          <a:prstGeom prst="rect">
            <a:avLst/>
          </a:prstGeom>
        </p:spPr>
        <p:txBody>
          <a:bodyPr lIns="0" tIns="0" rIns="0" bIns="0" rtlCol="0" anchor="t">
            <a:spAutoFit/>
          </a:bodyPr>
          <a:lstStyle/>
          <a:p>
            <a:pPr algn="r">
              <a:lnSpc>
                <a:spcPts val="6750"/>
              </a:lnSpc>
            </a:pPr>
            <a:r>
              <a:rPr lang="en-US" sz="4000" spc="-44">
                <a:solidFill>
                  <a:srgbClr val="EFEBE0"/>
                </a:solidFill>
                <a:latin typeface="Arimo"/>
              </a:rPr>
              <a:t>Người dân cần đề cao cảnh giác</a:t>
            </a:r>
            <a:endParaRPr lang="en-US" sz="4000" spc="-44" dirty="0">
              <a:solidFill>
                <a:srgbClr val="EFEBE0"/>
              </a:solidFill>
              <a:latin typeface="Arimo"/>
            </a:endParaRPr>
          </a:p>
        </p:txBody>
      </p:sp>
      <p:pic>
        <p:nvPicPr>
          <p:cNvPr id="4" name="Picture 4"/>
          <p:cNvPicPr>
            <a:picLocks noChangeAspect="1"/>
          </p:cNvPicPr>
          <p:nvPr/>
        </p:nvPicPr>
        <p:blipFill>
          <a:blip r:embed="rId2">
            <a:alphaModFix amt="80000"/>
          </a:blip>
          <a:srcRect l="5164" r="5164"/>
          <a:stretch>
            <a:fillRect/>
          </a:stretch>
        </p:blipFill>
        <p:spPr>
          <a:xfrm>
            <a:off x="-267158" y="-219075"/>
            <a:ext cx="6667958" cy="10725150"/>
          </a:xfrm>
          <a:prstGeom prst="rect">
            <a:avLst/>
          </a:prstGeom>
        </p:spPr>
      </p:pic>
      <p:sp>
        <p:nvSpPr>
          <p:cNvPr id="5" name="AutoShape 5"/>
          <p:cNvSpPr/>
          <p:nvPr/>
        </p:nvSpPr>
        <p:spPr>
          <a:xfrm>
            <a:off x="5210175" y="1028700"/>
            <a:ext cx="2381250" cy="76200"/>
          </a:xfrm>
          <a:prstGeom prst="rect">
            <a:avLst/>
          </a:prstGeom>
          <a:solidFill>
            <a:srgbClr val="EFEBE0"/>
          </a:solidFill>
        </p:spPr>
      </p:sp>
      <p:sp>
        <p:nvSpPr>
          <p:cNvPr id="6" name="AutoShape 6"/>
          <p:cNvSpPr/>
          <p:nvPr/>
        </p:nvSpPr>
        <p:spPr>
          <a:xfrm>
            <a:off x="16068675" y="9258300"/>
            <a:ext cx="2381250" cy="76200"/>
          </a:xfrm>
          <a:prstGeom prst="rect">
            <a:avLst/>
          </a:prstGeom>
          <a:solidFill>
            <a:srgbClr val="EFEBE0"/>
          </a:solidFill>
        </p:spPr>
      </p:sp>
      <p:sp>
        <p:nvSpPr>
          <p:cNvPr id="7" name="TextBox 7"/>
          <p:cNvSpPr txBox="1"/>
          <p:nvPr/>
        </p:nvSpPr>
        <p:spPr>
          <a:xfrm>
            <a:off x="6371177" y="1920610"/>
            <a:ext cx="10888123" cy="923330"/>
          </a:xfrm>
          <a:prstGeom prst="rect">
            <a:avLst/>
          </a:prstGeom>
        </p:spPr>
        <p:txBody>
          <a:bodyPr lIns="0" tIns="0" rIns="0" bIns="0" rtlCol="0" anchor="t">
            <a:spAutoFit/>
          </a:bodyPr>
          <a:lstStyle/>
          <a:p>
            <a:pPr algn="r">
              <a:lnSpc>
                <a:spcPts val="7200"/>
              </a:lnSpc>
              <a:spcBef>
                <a:spcPct val="0"/>
              </a:spcBef>
            </a:pPr>
            <a:r>
              <a:rPr lang="en-US" sz="6000" spc="-60">
                <a:solidFill>
                  <a:srgbClr val="EFEBE0"/>
                </a:solidFill>
                <a:latin typeface="Alegreya Medium Italics"/>
              </a:rPr>
              <a:t>VI. Bài học rút ra và giá trị mang lại</a:t>
            </a:r>
          </a:p>
        </p:txBody>
      </p:sp>
      <p:sp>
        <p:nvSpPr>
          <p:cNvPr id="8" name="TextBox 8"/>
          <p:cNvSpPr txBox="1"/>
          <p:nvPr/>
        </p:nvSpPr>
        <p:spPr>
          <a:xfrm>
            <a:off x="7645517" y="4998595"/>
            <a:ext cx="9685746" cy="781624"/>
          </a:xfrm>
          <a:prstGeom prst="rect">
            <a:avLst/>
          </a:prstGeom>
        </p:spPr>
        <p:txBody>
          <a:bodyPr lIns="0" tIns="0" rIns="0" bIns="0" rtlCol="0" anchor="t">
            <a:spAutoFit/>
          </a:bodyPr>
          <a:lstStyle/>
          <a:p>
            <a:pPr algn="r">
              <a:lnSpc>
                <a:spcPts val="6750"/>
              </a:lnSpc>
            </a:pPr>
            <a:r>
              <a:rPr lang="en-US" sz="4000" spc="-44">
                <a:solidFill>
                  <a:srgbClr val="EFEBE0"/>
                </a:solidFill>
                <a:latin typeface="Arimo"/>
              </a:rPr>
              <a:t>Cơ quan chức năng</a:t>
            </a:r>
            <a:endParaRPr lang="en-US" sz="4000" spc="-44" dirty="0">
              <a:solidFill>
                <a:srgbClr val="EFEBE0"/>
              </a:solidFill>
              <a:latin typeface="Arimo"/>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AutoShape 2"/>
          <p:cNvSpPr/>
          <p:nvPr/>
        </p:nvSpPr>
        <p:spPr>
          <a:xfrm>
            <a:off x="-190500" y="-180975"/>
            <a:ext cx="8384796" cy="10648950"/>
          </a:xfrm>
          <a:prstGeom prst="rect">
            <a:avLst/>
          </a:prstGeom>
          <a:solidFill>
            <a:srgbClr val="6C5336"/>
          </a:solidFill>
        </p:spPr>
      </p:sp>
      <p:sp>
        <p:nvSpPr>
          <p:cNvPr id="3" name="AutoShape 3"/>
          <p:cNvSpPr/>
          <p:nvPr/>
        </p:nvSpPr>
        <p:spPr>
          <a:xfrm>
            <a:off x="-1204260" y="6743700"/>
            <a:ext cx="3619500" cy="76200"/>
          </a:xfrm>
          <a:prstGeom prst="rect">
            <a:avLst/>
          </a:prstGeom>
          <a:solidFill>
            <a:srgbClr val="EFEBE0"/>
          </a:solidFill>
        </p:spPr>
      </p:sp>
      <p:sp>
        <p:nvSpPr>
          <p:cNvPr id="4" name="AutoShape 4"/>
          <p:cNvSpPr/>
          <p:nvPr/>
        </p:nvSpPr>
        <p:spPr>
          <a:xfrm>
            <a:off x="7212847" y="4191000"/>
            <a:ext cx="1905000" cy="1905000"/>
          </a:xfrm>
          <a:prstGeom prst="rect">
            <a:avLst/>
          </a:prstGeom>
          <a:solidFill>
            <a:srgbClr val="1D1B1E"/>
          </a:solidFill>
        </p:spPr>
      </p:sp>
      <p:sp>
        <p:nvSpPr>
          <p:cNvPr id="5" name="TextBox 5"/>
          <p:cNvSpPr txBox="1"/>
          <p:nvPr/>
        </p:nvSpPr>
        <p:spPr>
          <a:xfrm>
            <a:off x="9472153" y="4311015"/>
            <a:ext cx="7063247" cy="1560555"/>
          </a:xfrm>
          <a:prstGeom prst="rect">
            <a:avLst/>
          </a:prstGeom>
        </p:spPr>
        <p:txBody>
          <a:bodyPr wrap="square" lIns="0" tIns="0" rIns="0" bIns="0" rtlCol="0" anchor="t">
            <a:spAutoFit/>
          </a:bodyPr>
          <a:lstStyle/>
          <a:p>
            <a:pPr algn="just">
              <a:lnSpc>
                <a:spcPts val="4199"/>
              </a:lnSpc>
            </a:pPr>
            <a:r>
              <a:rPr lang="en-US" sz="2799" spc="-27">
                <a:solidFill>
                  <a:srgbClr val="1D1B1E"/>
                </a:solidFill>
                <a:latin typeface="Arimo"/>
              </a:rPr>
              <a:t>Không cung cấp các thông tin bảo mật của tài khoản ngân hàng, tài khoản mạng xã hội của cá nhân;</a:t>
            </a:r>
          </a:p>
        </p:txBody>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54749" y="4432902"/>
            <a:ext cx="1421197" cy="1421197"/>
          </a:xfrm>
          <a:prstGeom prst="rect">
            <a:avLst/>
          </a:prstGeom>
        </p:spPr>
      </p:pic>
      <p:sp>
        <p:nvSpPr>
          <p:cNvPr id="7" name="AutoShape 7"/>
          <p:cNvSpPr/>
          <p:nvPr/>
        </p:nvSpPr>
        <p:spPr>
          <a:xfrm>
            <a:off x="7212847" y="7353300"/>
            <a:ext cx="1905000" cy="1905000"/>
          </a:xfrm>
          <a:prstGeom prst="rect">
            <a:avLst/>
          </a:prstGeom>
          <a:solidFill>
            <a:srgbClr val="1D1B1E"/>
          </a:solidFill>
        </p:spPr>
      </p:sp>
      <p:sp>
        <p:nvSpPr>
          <p:cNvPr id="8" name="TextBox 8"/>
          <p:cNvSpPr txBox="1"/>
          <p:nvPr/>
        </p:nvSpPr>
        <p:spPr>
          <a:xfrm>
            <a:off x="9548045" y="7256218"/>
            <a:ext cx="7063247" cy="2099164"/>
          </a:xfrm>
          <a:prstGeom prst="rect">
            <a:avLst/>
          </a:prstGeom>
        </p:spPr>
        <p:txBody>
          <a:bodyPr wrap="square" lIns="0" tIns="0" rIns="0" bIns="0" rtlCol="0" anchor="t">
            <a:spAutoFit/>
          </a:bodyPr>
          <a:lstStyle/>
          <a:p>
            <a:pPr algn="just">
              <a:lnSpc>
                <a:spcPts val="4199"/>
              </a:lnSpc>
            </a:pPr>
            <a:r>
              <a:rPr lang="en-US" sz="2799" spc="-27">
                <a:solidFill>
                  <a:srgbClr val="1D1B1E"/>
                </a:solidFill>
                <a:latin typeface="Arimo"/>
              </a:rPr>
              <a:t>C</a:t>
            </a:r>
            <a:r>
              <a:rPr lang="vi-VN" sz="2799" spc="-27">
                <a:solidFill>
                  <a:srgbClr val="1D1B1E"/>
                </a:solidFill>
                <a:latin typeface="Arimo"/>
              </a:rPr>
              <a:t>hia sẻ thủ đoạn phạm tội của bọn tội phạm cho người thân, hàng xóm. Khi phát hiện lừa đảo người dân cần trình báo cho cơ quan Công an nơi gần nhất </a:t>
            </a:r>
            <a:endParaRPr lang="en-US" sz="2799" spc="-27">
              <a:solidFill>
                <a:srgbClr val="1D1B1E"/>
              </a:solidFill>
              <a:latin typeface="Arimo"/>
            </a:endParaRPr>
          </a:p>
        </p:txBody>
      </p:sp>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397793" y="7538246"/>
            <a:ext cx="1535108" cy="1535108"/>
          </a:xfrm>
          <a:prstGeom prst="rect">
            <a:avLst/>
          </a:prstGeom>
        </p:spPr>
      </p:pic>
      <p:sp>
        <p:nvSpPr>
          <p:cNvPr id="10" name="AutoShape 10"/>
          <p:cNvSpPr/>
          <p:nvPr/>
        </p:nvSpPr>
        <p:spPr>
          <a:xfrm>
            <a:off x="7212847" y="1028700"/>
            <a:ext cx="1905000" cy="1905000"/>
          </a:xfrm>
          <a:prstGeom prst="rect">
            <a:avLst/>
          </a:prstGeom>
          <a:solidFill>
            <a:srgbClr val="1D1B1E"/>
          </a:solidFill>
        </p:spPr>
      </p:sp>
      <p:sp>
        <p:nvSpPr>
          <p:cNvPr id="11" name="TextBox 11"/>
          <p:cNvSpPr txBox="1"/>
          <p:nvPr/>
        </p:nvSpPr>
        <p:spPr>
          <a:xfrm>
            <a:off x="9548045" y="1470227"/>
            <a:ext cx="7063247" cy="1021946"/>
          </a:xfrm>
          <a:prstGeom prst="rect">
            <a:avLst/>
          </a:prstGeom>
        </p:spPr>
        <p:txBody>
          <a:bodyPr wrap="square" lIns="0" tIns="0" rIns="0" bIns="0" rtlCol="0" anchor="t">
            <a:spAutoFit/>
          </a:bodyPr>
          <a:lstStyle/>
          <a:p>
            <a:pPr algn="just">
              <a:lnSpc>
                <a:spcPts val="4199"/>
              </a:lnSpc>
            </a:pPr>
            <a:r>
              <a:rPr lang="en-US" sz="2799" spc="-27">
                <a:solidFill>
                  <a:srgbClr val="1D1B1E"/>
                </a:solidFill>
                <a:latin typeface="Arimo"/>
              </a:rPr>
              <a:t>N</a:t>
            </a:r>
            <a:r>
              <a:rPr lang="vi-VN" sz="2799" spc="-27">
                <a:solidFill>
                  <a:srgbClr val="1D1B1E"/>
                </a:solidFill>
                <a:latin typeface="Arimo"/>
              </a:rPr>
              <a:t>gười dân cần đề cao cảnh giác khi chuyển tiền cho người lạ, người quen biết qua mạng;</a:t>
            </a:r>
            <a:endParaRPr lang="en-US" sz="2799" spc="-27">
              <a:solidFill>
                <a:srgbClr val="1D1B1E"/>
              </a:solidFill>
              <a:latin typeface="Arimo"/>
            </a:endParaRPr>
          </a:p>
        </p:txBody>
      </p:sp>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92644" y="1108497"/>
            <a:ext cx="1745406" cy="1745406"/>
          </a:xfrm>
          <a:prstGeom prst="rect">
            <a:avLst/>
          </a:prstGeom>
        </p:spPr>
      </p:pic>
      <p:sp>
        <p:nvSpPr>
          <p:cNvPr id="13" name="TextBox 13"/>
          <p:cNvSpPr txBox="1"/>
          <p:nvPr/>
        </p:nvSpPr>
        <p:spPr>
          <a:xfrm>
            <a:off x="320410" y="3343275"/>
            <a:ext cx="4189661" cy="2769989"/>
          </a:xfrm>
          <a:prstGeom prst="rect">
            <a:avLst/>
          </a:prstGeom>
        </p:spPr>
        <p:txBody>
          <a:bodyPr lIns="0" tIns="0" rIns="0" bIns="0" rtlCol="0" anchor="t">
            <a:spAutoFit/>
          </a:bodyPr>
          <a:lstStyle/>
          <a:p>
            <a:pPr>
              <a:lnSpc>
                <a:spcPts val="7200"/>
              </a:lnSpc>
              <a:spcBef>
                <a:spcPct val="0"/>
              </a:spcBef>
            </a:pPr>
            <a:r>
              <a:rPr lang="en-US" sz="6000" spc="-60">
                <a:solidFill>
                  <a:srgbClr val="EFEBE0"/>
                </a:solidFill>
                <a:latin typeface="Alegreya Medium Italics"/>
              </a:rPr>
              <a:t>Người dân cần đề cao cảnh giác</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AutoShape 2"/>
          <p:cNvSpPr/>
          <p:nvPr/>
        </p:nvSpPr>
        <p:spPr>
          <a:xfrm>
            <a:off x="10629900" y="-171450"/>
            <a:ext cx="7848600" cy="10629900"/>
          </a:xfrm>
          <a:prstGeom prst="rect">
            <a:avLst/>
          </a:prstGeom>
          <a:solidFill>
            <a:srgbClr val="6C5336"/>
          </a:solidFill>
        </p:spPr>
      </p:sp>
      <p:grpSp>
        <p:nvGrpSpPr>
          <p:cNvPr id="3" name="Group 3"/>
          <p:cNvGrpSpPr/>
          <p:nvPr/>
        </p:nvGrpSpPr>
        <p:grpSpPr>
          <a:xfrm>
            <a:off x="11725075" y="7561898"/>
            <a:ext cx="6724850" cy="1772603"/>
            <a:chOff x="0" y="0"/>
            <a:chExt cx="8966467" cy="2363470"/>
          </a:xfrm>
        </p:grpSpPr>
        <p:sp>
          <p:nvSpPr>
            <p:cNvPr id="4" name="TextBox 4"/>
            <p:cNvSpPr txBox="1"/>
            <p:nvPr/>
          </p:nvSpPr>
          <p:spPr>
            <a:xfrm>
              <a:off x="0" y="-66675"/>
              <a:ext cx="7366533" cy="1516380"/>
            </a:xfrm>
            <a:prstGeom prst="rect">
              <a:avLst/>
            </a:prstGeom>
          </p:spPr>
          <p:txBody>
            <a:bodyPr lIns="0" tIns="0" rIns="0" bIns="0" rtlCol="0" anchor="t">
              <a:spAutoFit/>
            </a:bodyPr>
            <a:lstStyle/>
            <a:p>
              <a:pPr marL="0" marR="0" lvl="0" indent="0" algn="r" defTabSz="914400" rtl="0" eaLnBrk="1" fontAlgn="auto" latinLnBrk="0" hangingPunct="1">
                <a:lnSpc>
                  <a:spcPts val="9360"/>
                </a:lnSpc>
                <a:spcBef>
                  <a:spcPts val="0"/>
                </a:spcBef>
                <a:spcAft>
                  <a:spcPts val="0"/>
                </a:spcAft>
                <a:buClrTx/>
                <a:buSzTx/>
                <a:buFontTx/>
                <a:buNone/>
                <a:tabLst/>
                <a:defRPr/>
              </a:pPr>
              <a:r>
                <a:rPr kumimoji="0" lang="en-US" sz="7200" b="0" i="0" u="none" strike="noStrike" kern="1200" cap="none" spc="72" normalizeH="0" baseline="0" noProof="0" err="1">
                  <a:ln>
                    <a:noFill/>
                  </a:ln>
                  <a:solidFill>
                    <a:srgbClr val="EFEBE0"/>
                  </a:solidFill>
                  <a:effectLst/>
                  <a:uLnTx/>
                  <a:uFillTx/>
                  <a:latin typeface="Libre Baskerville Italics"/>
                  <a:ea typeface="+mn-ea"/>
                  <a:cs typeface="+mn-cs"/>
                </a:rPr>
                <a:t>Nhóm</a:t>
              </a:r>
              <a:r>
                <a:rPr kumimoji="0" lang="en-US" sz="7200" b="0" i="0" u="none" strike="noStrike" kern="1200" cap="none" spc="72" normalizeH="0" baseline="0" noProof="0">
                  <a:ln>
                    <a:noFill/>
                  </a:ln>
                  <a:solidFill>
                    <a:srgbClr val="EFEBE0"/>
                  </a:solidFill>
                  <a:effectLst/>
                  <a:uLnTx/>
                  <a:uFillTx/>
                  <a:latin typeface="Libre Baskerville Italics"/>
                  <a:ea typeface="+mn-ea"/>
                  <a:cs typeface="+mn-cs"/>
                </a:rPr>
                <a:t> 5</a:t>
              </a:r>
              <a:endParaRPr kumimoji="0" lang="en-US" sz="7200" b="0" i="0" u="none" strike="noStrike" kern="1200" cap="none" spc="72" normalizeH="0" baseline="0" noProof="0" dirty="0">
                <a:ln>
                  <a:noFill/>
                </a:ln>
                <a:solidFill>
                  <a:srgbClr val="EFEBE0"/>
                </a:solidFill>
                <a:effectLst/>
                <a:uLnTx/>
                <a:uFillTx/>
                <a:latin typeface="Libre Baskerville Italics"/>
                <a:ea typeface="+mn-ea"/>
                <a:cs typeface="+mn-cs"/>
              </a:endParaRPr>
            </a:p>
          </p:txBody>
        </p:sp>
        <p:sp>
          <p:nvSpPr>
            <p:cNvPr id="5" name="AutoShape 5"/>
            <p:cNvSpPr/>
            <p:nvPr/>
          </p:nvSpPr>
          <p:spPr>
            <a:xfrm>
              <a:off x="5791467" y="2261870"/>
              <a:ext cx="3175000" cy="101600"/>
            </a:xfrm>
            <a:prstGeom prst="rect">
              <a:avLst/>
            </a:prstGeom>
            <a:solidFill>
              <a:srgbClr val="EFEBE0"/>
            </a:solidFill>
          </p:spPr>
        </p:sp>
      </p:grpSp>
      <p:grpSp>
        <p:nvGrpSpPr>
          <p:cNvPr id="6" name="Group 6"/>
          <p:cNvGrpSpPr/>
          <p:nvPr/>
        </p:nvGrpSpPr>
        <p:grpSpPr>
          <a:xfrm>
            <a:off x="1038025" y="1436751"/>
            <a:ext cx="8462585" cy="7697060"/>
            <a:chOff x="0" y="-38100"/>
            <a:chExt cx="11283446" cy="10262745"/>
          </a:xfrm>
        </p:grpSpPr>
        <p:sp>
          <p:nvSpPr>
            <p:cNvPr id="7" name="TextBox 7"/>
            <p:cNvSpPr txBox="1"/>
            <p:nvPr/>
          </p:nvSpPr>
          <p:spPr>
            <a:xfrm>
              <a:off x="0" y="-38100"/>
              <a:ext cx="11283446" cy="872033"/>
            </a:xfrm>
            <a:prstGeom prst="rect">
              <a:avLst/>
            </a:prstGeom>
          </p:spPr>
          <p:txBody>
            <a:bodyPr lIns="0" tIns="0" rIns="0" bIns="0" rtlCol="0" anchor="t">
              <a:spAutoFit/>
            </a:bodyPr>
            <a:lstStyle/>
            <a:p>
              <a:pPr marL="0" marR="0" lvl="0" indent="0" algn="ctr" defTabSz="914400" rtl="0" eaLnBrk="1" fontAlgn="auto" latinLnBrk="0" hangingPunct="1">
                <a:lnSpc>
                  <a:spcPts val="5069"/>
                </a:lnSpc>
                <a:spcBef>
                  <a:spcPts val="0"/>
                </a:spcBef>
                <a:spcAft>
                  <a:spcPts val="0"/>
                </a:spcAft>
                <a:buClrTx/>
                <a:buSzTx/>
                <a:buFontTx/>
                <a:buNone/>
                <a:tabLst/>
                <a:defRPr/>
              </a:pPr>
              <a:r>
                <a:rPr kumimoji="0" lang="en-US" sz="3899" b="0" i="0" u="none" strike="noStrike" kern="1200" cap="none" spc="194" normalizeH="0" baseline="0" noProof="0" dirty="0">
                  <a:ln>
                    <a:noFill/>
                  </a:ln>
                  <a:solidFill>
                    <a:srgbClr val="6C5336"/>
                  </a:solidFill>
                  <a:effectLst/>
                  <a:uLnTx/>
                  <a:uFillTx/>
                  <a:latin typeface="Arimo" panose="020B0604020202020204" charset="0"/>
                  <a:ea typeface="+mn-ea"/>
                  <a:cs typeface="+mn-cs"/>
                </a:rPr>
                <a:t>THÀNH VIÊN</a:t>
              </a:r>
            </a:p>
          </p:txBody>
        </p:sp>
        <p:sp>
          <p:nvSpPr>
            <p:cNvPr id="8" name="TextBox 8"/>
            <p:cNvSpPr txBox="1"/>
            <p:nvPr/>
          </p:nvSpPr>
          <p:spPr>
            <a:xfrm>
              <a:off x="0" y="1242017"/>
              <a:ext cx="11280902" cy="8982628"/>
            </a:xfrm>
            <a:prstGeom prst="rect">
              <a:avLst/>
            </a:prstGeom>
          </p:spPr>
          <p:txBody>
            <a:bodyPr lIns="0" tIns="0" rIns="0" bIns="0" rtlCol="0" anchor="t">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3199" b="0" i="0" u="none" strike="noStrike" kern="1200" cap="none" spc="0" normalizeH="0" baseline="0" noProof="0">
                  <a:ln>
                    <a:noFill/>
                  </a:ln>
                  <a:solidFill>
                    <a:srgbClr val="1D1B1E"/>
                  </a:solidFill>
                  <a:effectLst/>
                  <a:uLnTx/>
                  <a:uFillTx/>
                  <a:latin typeface="Arimo" panose="020B0604020202020204" charset="0"/>
                  <a:ea typeface="+mn-ea"/>
                  <a:cs typeface="+mn-cs"/>
                </a:rPr>
                <a:t>1. Lê Hải Đăng					</a:t>
              </a:r>
              <a:r>
                <a:rPr lang="en-US" sz="3199">
                  <a:solidFill>
                    <a:srgbClr val="1D1B1E"/>
                  </a:solidFill>
                  <a:latin typeface="Arimo" panose="020B0604020202020204" charset="0"/>
                </a:rPr>
                <a:t>20110243</a:t>
              </a:r>
              <a:endParaRPr kumimoji="0" lang="en-US" sz="3199" b="0" i="0" u="none" strike="noStrike" kern="1200" cap="none" spc="0" normalizeH="0" baseline="0" noProof="0">
                <a:ln>
                  <a:noFill/>
                </a:ln>
                <a:solidFill>
                  <a:srgbClr val="1D1B1E"/>
                </a:solidFill>
                <a:effectLst/>
                <a:uLnTx/>
                <a:uFillTx/>
                <a:latin typeface="Arimo" panose="020B0604020202020204" charset="0"/>
                <a:ea typeface="+mn-ea"/>
                <a:cs typeface="+mn-cs"/>
              </a:endParaRPr>
            </a:p>
            <a:p>
              <a:pPr>
                <a:lnSpc>
                  <a:spcPct val="200000"/>
                </a:lnSpc>
              </a:pPr>
              <a:r>
                <a:rPr kumimoji="0" lang="en-US" sz="3199" b="0" i="0" u="none" strike="noStrike" kern="1200" cap="none" spc="0" normalizeH="0" baseline="0" noProof="0">
                  <a:ln>
                    <a:noFill/>
                  </a:ln>
                  <a:solidFill>
                    <a:srgbClr val="1D1B1E"/>
                  </a:solidFill>
                  <a:effectLst/>
                  <a:uLnTx/>
                  <a:uFillTx/>
                  <a:latin typeface="Arimo" panose="020B0604020202020204" charset="0"/>
                  <a:ea typeface="+mn-ea"/>
                  <a:cs typeface="+mn-cs"/>
                </a:rPr>
                <a:t>2. Lê Thanh Phong				20142552</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3199" b="0" i="0" u="none" strike="noStrike" kern="1200" cap="none" spc="0" normalizeH="0" baseline="0" noProof="0">
                  <a:ln>
                    <a:noFill/>
                  </a:ln>
                  <a:solidFill>
                    <a:srgbClr val="1D1B1E"/>
                  </a:solidFill>
                  <a:effectLst/>
                  <a:uLnTx/>
                  <a:uFillTx/>
                  <a:latin typeface="Arimo" panose="020B0604020202020204" charset="0"/>
                  <a:ea typeface="+mn-ea"/>
                  <a:cs typeface="+mn-cs"/>
                </a:rPr>
                <a:t>3. </a:t>
              </a:r>
              <a:r>
                <a:rPr lang="en-US" sz="3199">
                  <a:solidFill>
                    <a:srgbClr val="1D1B1E"/>
                  </a:solidFill>
                  <a:latin typeface="Arimo" panose="020B0604020202020204" charset="0"/>
                </a:rPr>
                <a:t>Nguyễn Phước Thạnh</a:t>
              </a:r>
              <a:r>
                <a:rPr kumimoji="0" lang="en-US" sz="3199" b="0" i="0" u="none" strike="noStrike" kern="1200" cap="none" spc="0" normalizeH="0" baseline="0" noProof="0">
                  <a:ln>
                    <a:noFill/>
                  </a:ln>
                  <a:solidFill>
                    <a:srgbClr val="1D1B1E"/>
                  </a:solidFill>
                  <a:effectLst/>
                  <a:uLnTx/>
                  <a:uFillTx/>
                  <a:latin typeface="Arimo" panose="020B0604020202020204" charset="0"/>
                  <a:ea typeface="+mn-ea"/>
                  <a:cs typeface="+mn-cs"/>
                </a:rPr>
                <a:t>			</a:t>
              </a:r>
              <a:r>
                <a:rPr lang="en-US" sz="3199">
                  <a:solidFill>
                    <a:srgbClr val="1D1B1E"/>
                  </a:solidFill>
                  <a:latin typeface="Arimo" panose="020B0604020202020204" charset="0"/>
                </a:rPr>
                <a:t>20145722</a:t>
              </a:r>
              <a:endParaRPr kumimoji="0" lang="en-US" sz="3199" b="0" i="0" u="none" strike="noStrike" kern="1200" cap="none" spc="0" normalizeH="0" baseline="0" noProof="0">
                <a:ln>
                  <a:noFill/>
                </a:ln>
                <a:solidFill>
                  <a:srgbClr val="1D1B1E"/>
                </a:solidFill>
                <a:effectLst/>
                <a:uLnTx/>
                <a:uFillTx/>
                <a:latin typeface="Arimo" panose="020B0604020202020204" charset="0"/>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3199" b="0" i="0" u="none" strike="noStrike" kern="1200" cap="none" spc="0" normalizeH="0" baseline="0" noProof="0">
                  <a:ln>
                    <a:noFill/>
                  </a:ln>
                  <a:solidFill>
                    <a:srgbClr val="1D1B1E"/>
                  </a:solidFill>
                  <a:effectLst/>
                  <a:uLnTx/>
                  <a:uFillTx/>
                  <a:latin typeface="Arimo" panose="020B0604020202020204" charset="0"/>
                  <a:ea typeface="+mn-ea"/>
                  <a:cs typeface="+mn-cs"/>
                </a:rPr>
                <a:t>4. </a:t>
              </a:r>
              <a:r>
                <a:rPr lang="en-US" sz="3199">
                  <a:solidFill>
                    <a:srgbClr val="1D1B1E"/>
                  </a:solidFill>
                  <a:latin typeface="Arimo" panose="020B0604020202020204" charset="0"/>
                </a:rPr>
                <a:t>Ngô Quan Tiến</a:t>
              </a:r>
              <a:r>
                <a:rPr kumimoji="0" lang="en-US" sz="3199" b="0" i="0" u="none" strike="noStrike" kern="1200" cap="none" spc="0" normalizeH="0" baseline="0" noProof="0">
                  <a:ln>
                    <a:noFill/>
                  </a:ln>
                  <a:solidFill>
                    <a:srgbClr val="1D1B1E"/>
                  </a:solidFill>
                  <a:effectLst/>
                  <a:uLnTx/>
                  <a:uFillTx/>
                  <a:latin typeface="Arimo" panose="020B0604020202020204" charset="0"/>
                  <a:ea typeface="+mn-ea"/>
                  <a:cs typeface="+mn-cs"/>
                </a:rPr>
                <a:t>				</a:t>
              </a:r>
              <a:r>
                <a:rPr lang="en-US" sz="3199">
                  <a:solidFill>
                    <a:srgbClr val="1D1B1E"/>
                  </a:solidFill>
                  <a:latin typeface="Arimo" panose="020B0604020202020204" charset="0"/>
                </a:rPr>
                <a:t>20142598</a:t>
              </a:r>
              <a:endParaRPr kumimoji="0" lang="en-US" sz="3199" b="0" i="0" u="none" strike="noStrike" kern="1200" cap="none" spc="0" normalizeH="0" baseline="0" noProof="0">
                <a:ln>
                  <a:noFill/>
                </a:ln>
                <a:solidFill>
                  <a:srgbClr val="1D1B1E"/>
                </a:solidFill>
                <a:effectLst/>
                <a:uLnTx/>
                <a:uFillTx/>
                <a:latin typeface="Arimo" panose="020B0604020202020204" charset="0"/>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3199" b="0" i="0" u="none" strike="noStrike" kern="1200" cap="none" spc="0" normalizeH="0" baseline="0" noProof="0">
                  <a:ln>
                    <a:noFill/>
                  </a:ln>
                  <a:solidFill>
                    <a:srgbClr val="1D1B1E"/>
                  </a:solidFill>
                  <a:effectLst/>
                  <a:uLnTx/>
                  <a:uFillTx/>
                  <a:latin typeface="Arimo" panose="020B0604020202020204" charset="0"/>
                  <a:ea typeface="+mn-ea"/>
                  <a:cs typeface="+mn-cs"/>
                </a:rPr>
                <a:t>5. </a:t>
              </a:r>
              <a:r>
                <a:rPr lang="en-US" sz="3199">
                  <a:solidFill>
                    <a:srgbClr val="1D1B1E"/>
                  </a:solidFill>
                  <a:latin typeface="Arimo" panose="020B0604020202020204" charset="0"/>
                </a:rPr>
                <a:t>Phạm Nguyễn Trâm Anh</a:t>
              </a:r>
              <a:r>
                <a:rPr kumimoji="0" lang="en-US" sz="3199" b="0" i="0" u="none" strike="noStrike" kern="1200" cap="none" spc="0" normalizeH="0" baseline="0" noProof="0">
                  <a:ln>
                    <a:noFill/>
                  </a:ln>
                  <a:solidFill>
                    <a:srgbClr val="1D1B1E"/>
                  </a:solidFill>
                  <a:effectLst/>
                  <a:uLnTx/>
                  <a:uFillTx/>
                  <a:latin typeface="Arimo" panose="020B0604020202020204" charset="0"/>
                  <a:ea typeface="+mn-ea"/>
                  <a:cs typeface="+mn-cs"/>
                </a:rPr>
                <a:t>		21156004</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3199" b="0" i="0" u="none" strike="noStrike" kern="1200" cap="none" spc="0" normalizeH="0" baseline="0" noProof="0">
                  <a:ln>
                    <a:noFill/>
                  </a:ln>
                  <a:solidFill>
                    <a:srgbClr val="1D1B1E"/>
                  </a:solidFill>
                  <a:effectLst/>
                  <a:uLnTx/>
                  <a:uFillTx/>
                  <a:latin typeface="Arimo" panose="020B0604020202020204" charset="0"/>
                  <a:ea typeface="+mn-ea"/>
                  <a:cs typeface="+mn-cs"/>
                </a:rPr>
                <a:t>6. </a:t>
              </a:r>
              <a:r>
                <a:rPr lang="en-US" sz="3199">
                  <a:solidFill>
                    <a:srgbClr val="1D1B1E"/>
                  </a:solidFill>
                  <a:latin typeface="Arimo" panose="020B0604020202020204" charset="0"/>
                </a:rPr>
                <a:t>Đỗ Kỳ Anh</a:t>
              </a:r>
              <a:r>
                <a:rPr kumimoji="0" lang="en-US" sz="3199" b="0" i="0" u="none" strike="noStrike" kern="1200" cap="none" spc="0" normalizeH="0" baseline="0" noProof="0">
                  <a:ln>
                    <a:noFill/>
                  </a:ln>
                  <a:solidFill>
                    <a:srgbClr val="1D1B1E"/>
                  </a:solidFill>
                  <a:effectLst/>
                  <a:uLnTx/>
                  <a:uFillTx/>
                  <a:latin typeface="Arimo" panose="020B0604020202020204" charset="0"/>
                  <a:ea typeface="+mn-ea"/>
                  <a:cs typeface="+mn-cs"/>
                </a:rPr>
                <a:t>			</a:t>
              </a:r>
              <a:r>
                <a:rPr lang="en-US" sz="3199">
                  <a:solidFill>
                    <a:srgbClr val="1D1B1E"/>
                  </a:solidFill>
                  <a:latin typeface="Arimo" panose="020B0604020202020204" charset="0"/>
                </a:rPr>
                <a:t>		21156003</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3199" b="0" i="0" u="none" strike="noStrike" kern="1200" cap="none" spc="0" normalizeH="0" baseline="0" noProof="0">
                  <a:ln>
                    <a:noFill/>
                  </a:ln>
                  <a:solidFill>
                    <a:srgbClr val="1D1B1E"/>
                  </a:solidFill>
                  <a:effectLst/>
                  <a:uLnTx/>
                  <a:uFillTx/>
                  <a:latin typeface="Arimo" panose="020B0604020202020204" charset="0"/>
                  <a:ea typeface="+mn-ea"/>
                  <a:cs typeface="+mn-cs"/>
                </a:rPr>
                <a:t>7. Trần Nhật Quang				21156029</a:t>
              </a:r>
            </a:p>
          </p:txBody>
        </p:sp>
      </p:grpSp>
      <p:sp>
        <p:nvSpPr>
          <p:cNvPr id="9" name="AutoShape 9"/>
          <p:cNvSpPr/>
          <p:nvPr/>
        </p:nvSpPr>
        <p:spPr>
          <a:xfrm>
            <a:off x="-781050" y="762000"/>
            <a:ext cx="3619500" cy="76200"/>
          </a:xfrm>
          <a:prstGeom prst="rect">
            <a:avLst/>
          </a:prstGeom>
          <a:solidFill>
            <a:srgbClr val="1D1B1E"/>
          </a:solid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AutoShape 2"/>
          <p:cNvSpPr/>
          <p:nvPr/>
        </p:nvSpPr>
        <p:spPr>
          <a:xfrm>
            <a:off x="15906750" y="6656070"/>
            <a:ext cx="2381250" cy="76200"/>
          </a:xfrm>
          <a:prstGeom prst="rect">
            <a:avLst/>
          </a:prstGeom>
          <a:solidFill>
            <a:srgbClr val="1D1B1E"/>
          </a:solidFill>
        </p:spPr>
      </p:sp>
      <p:sp>
        <p:nvSpPr>
          <p:cNvPr id="3" name="AutoShape 3"/>
          <p:cNvSpPr/>
          <p:nvPr/>
        </p:nvSpPr>
        <p:spPr>
          <a:xfrm>
            <a:off x="762000" y="666750"/>
            <a:ext cx="10096500" cy="1962150"/>
          </a:xfrm>
          <a:prstGeom prst="rect">
            <a:avLst/>
          </a:prstGeom>
          <a:solidFill>
            <a:srgbClr val="6C5336"/>
          </a:solidFill>
        </p:spPr>
      </p:sp>
      <p:sp>
        <p:nvSpPr>
          <p:cNvPr id="4" name="AutoShape 4"/>
          <p:cNvSpPr/>
          <p:nvPr/>
        </p:nvSpPr>
        <p:spPr>
          <a:xfrm>
            <a:off x="762000" y="2819400"/>
            <a:ext cx="10096500" cy="2266900"/>
          </a:xfrm>
          <a:prstGeom prst="rect">
            <a:avLst/>
          </a:prstGeom>
          <a:solidFill>
            <a:srgbClr val="1D1B1E"/>
          </a:solidFill>
        </p:spPr>
      </p:sp>
      <p:sp>
        <p:nvSpPr>
          <p:cNvPr id="5" name="AutoShape 5"/>
          <p:cNvSpPr/>
          <p:nvPr/>
        </p:nvSpPr>
        <p:spPr>
          <a:xfrm>
            <a:off x="762000" y="5305862"/>
            <a:ext cx="10096500" cy="2111614"/>
          </a:xfrm>
          <a:prstGeom prst="rect">
            <a:avLst/>
          </a:prstGeom>
          <a:solidFill>
            <a:srgbClr val="6C5336"/>
          </a:solidFill>
        </p:spPr>
      </p:sp>
      <p:sp>
        <p:nvSpPr>
          <p:cNvPr id="6" name="AutoShape 6"/>
          <p:cNvSpPr/>
          <p:nvPr/>
        </p:nvSpPr>
        <p:spPr>
          <a:xfrm>
            <a:off x="762000" y="7649012"/>
            <a:ext cx="10096500" cy="1971238"/>
          </a:xfrm>
          <a:prstGeom prst="rect">
            <a:avLst/>
          </a:prstGeom>
          <a:solidFill>
            <a:srgbClr val="1D1B1E"/>
          </a:solidFill>
        </p:spPr>
      </p:sp>
      <p:sp>
        <p:nvSpPr>
          <p:cNvPr id="7" name="TextBox 7"/>
          <p:cNvSpPr txBox="1"/>
          <p:nvPr/>
        </p:nvSpPr>
        <p:spPr>
          <a:xfrm>
            <a:off x="1099631" y="1173480"/>
            <a:ext cx="8953900" cy="948978"/>
          </a:xfrm>
          <a:prstGeom prst="rect">
            <a:avLst/>
          </a:prstGeom>
        </p:spPr>
        <p:txBody>
          <a:bodyPr lIns="0" tIns="0" rIns="0" bIns="0" rtlCol="0" anchor="t">
            <a:spAutoFit/>
          </a:bodyPr>
          <a:lstStyle/>
          <a:p>
            <a:pPr algn="just">
              <a:lnSpc>
                <a:spcPts val="3900"/>
              </a:lnSpc>
            </a:pPr>
            <a:r>
              <a:rPr lang="vi-VN" sz="2600" spc="-26">
                <a:solidFill>
                  <a:srgbClr val="EFEBE0"/>
                </a:solidFill>
                <a:latin typeface="Arimo"/>
              </a:rPr>
              <a:t>Nghiêm chỉnh chấp hành những quy tắc do Nhà nước ban hành. Xử lý nghiêm những hành vi sai phạm.</a:t>
            </a:r>
            <a:endParaRPr lang="en-US" sz="2600" spc="-26">
              <a:solidFill>
                <a:srgbClr val="EFEBE0"/>
              </a:solidFill>
              <a:latin typeface="Arimo"/>
            </a:endParaRPr>
          </a:p>
        </p:txBody>
      </p:sp>
      <p:sp>
        <p:nvSpPr>
          <p:cNvPr id="8" name="TextBox 8"/>
          <p:cNvSpPr txBox="1"/>
          <p:nvPr/>
        </p:nvSpPr>
        <p:spPr>
          <a:xfrm>
            <a:off x="1099631" y="2943662"/>
            <a:ext cx="8953900" cy="1949252"/>
          </a:xfrm>
          <a:prstGeom prst="rect">
            <a:avLst/>
          </a:prstGeom>
        </p:spPr>
        <p:txBody>
          <a:bodyPr lIns="0" tIns="0" rIns="0" bIns="0" rtlCol="0" anchor="t">
            <a:spAutoFit/>
          </a:bodyPr>
          <a:lstStyle/>
          <a:p>
            <a:pPr algn="just">
              <a:lnSpc>
                <a:spcPts val="3900"/>
              </a:lnSpc>
            </a:pPr>
            <a:r>
              <a:rPr lang="vi-VN" sz="2600" spc="-26">
                <a:solidFill>
                  <a:srgbClr val="EFEBE0"/>
                </a:solidFill>
                <a:latin typeface="Arimo"/>
              </a:rPr>
              <a:t>Kiến nghị Chính phủ chỉ đạo Ngân hàng Nhà nước tăng cường kiểm soát việc phát hành các loại thẻ có mệnh giá; chỉ đạo Bộ Thông tin và truyền thông kiểm tra các đơn vị trung gian thanh toán</a:t>
            </a:r>
            <a:endParaRPr lang="en-US" sz="2600" spc="-26">
              <a:solidFill>
                <a:srgbClr val="EFEBE0"/>
              </a:solidFill>
              <a:latin typeface="Arimo"/>
            </a:endParaRPr>
          </a:p>
        </p:txBody>
      </p:sp>
      <p:sp>
        <p:nvSpPr>
          <p:cNvPr id="9" name="TextBox 9"/>
          <p:cNvSpPr txBox="1"/>
          <p:nvPr/>
        </p:nvSpPr>
        <p:spPr>
          <a:xfrm>
            <a:off x="1099631" y="5659561"/>
            <a:ext cx="8953900" cy="1449115"/>
          </a:xfrm>
          <a:prstGeom prst="rect">
            <a:avLst/>
          </a:prstGeom>
        </p:spPr>
        <p:txBody>
          <a:bodyPr lIns="0" tIns="0" rIns="0" bIns="0" rtlCol="0" anchor="t">
            <a:spAutoFit/>
          </a:bodyPr>
          <a:lstStyle/>
          <a:p>
            <a:pPr algn="just">
              <a:lnSpc>
                <a:spcPts val="3900"/>
              </a:lnSpc>
            </a:pPr>
            <a:r>
              <a:rPr lang="en-US" sz="2600" spc="-26">
                <a:solidFill>
                  <a:srgbClr val="EFEBE0"/>
                </a:solidFill>
                <a:latin typeface="Arimo"/>
              </a:rPr>
              <a:t>Kiến nghị Bộ Công an trong việc vận hành các công ty nghiệp vụ, không để các công ty này lợi dụng danh nghĩa công an để vi phạm; đồng thời Bộ Công an phải làm tốt công tác cán bộ</a:t>
            </a:r>
          </a:p>
        </p:txBody>
      </p:sp>
      <p:sp>
        <p:nvSpPr>
          <p:cNvPr id="10" name="TextBox 10"/>
          <p:cNvSpPr txBox="1"/>
          <p:nvPr/>
        </p:nvSpPr>
        <p:spPr>
          <a:xfrm>
            <a:off x="1099631" y="8160142"/>
            <a:ext cx="8953900" cy="948978"/>
          </a:xfrm>
          <a:prstGeom prst="rect">
            <a:avLst/>
          </a:prstGeom>
        </p:spPr>
        <p:txBody>
          <a:bodyPr lIns="0" tIns="0" rIns="0" bIns="0" rtlCol="0" anchor="t">
            <a:spAutoFit/>
          </a:bodyPr>
          <a:lstStyle/>
          <a:p>
            <a:pPr algn="just">
              <a:lnSpc>
                <a:spcPts val="3900"/>
              </a:lnSpc>
            </a:pPr>
            <a:r>
              <a:rPr lang="vi-VN" sz="2600" spc="-26">
                <a:solidFill>
                  <a:srgbClr val="EFEBE0"/>
                </a:solidFill>
                <a:latin typeface="Arimo"/>
              </a:rPr>
              <a:t>Cơ quan chức năng lập tổ chuyên ngành để thu hồi triệt để số tiền bị chiếm đoạt, thất thoát từ Nhà nước.</a:t>
            </a:r>
            <a:endParaRPr lang="en-US" sz="2600" spc="-26" dirty="0">
              <a:solidFill>
                <a:srgbClr val="EFEBE0"/>
              </a:solidFill>
              <a:latin typeface="Arimo"/>
            </a:endParaRPr>
          </a:p>
        </p:txBody>
      </p:sp>
      <p:sp>
        <p:nvSpPr>
          <p:cNvPr id="11" name="TextBox 11"/>
          <p:cNvSpPr txBox="1"/>
          <p:nvPr/>
        </p:nvSpPr>
        <p:spPr>
          <a:xfrm>
            <a:off x="12496800" y="5038725"/>
            <a:ext cx="5555104" cy="923925"/>
          </a:xfrm>
          <a:prstGeom prst="rect">
            <a:avLst/>
          </a:prstGeom>
        </p:spPr>
        <p:txBody>
          <a:bodyPr wrap="square" lIns="0" tIns="0" rIns="0" bIns="0" rtlCol="0" anchor="t">
            <a:spAutoFit/>
          </a:bodyPr>
          <a:lstStyle/>
          <a:p>
            <a:pPr algn="r">
              <a:lnSpc>
                <a:spcPts val="7200"/>
              </a:lnSpc>
              <a:spcBef>
                <a:spcPct val="0"/>
              </a:spcBef>
            </a:pPr>
            <a:r>
              <a:rPr lang="en-US" sz="6000" spc="-60">
                <a:solidFill>
                  <a:srgbClr val="6C5336"/>
                </a:solidFill>
                <a:latin typeface="Alegreya Medium Italics"/>
              </a:rPr>
              <a:t>Cơ quan chức năng</a:t>
            </a: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rcRect t="12993" b="12993"/>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81050" y="1143000"/>
            <a:ext cx="3619500" cy="76200"/>
          </a:xfrm>
          <a:prstGeom prst="rect">
            <a:avLst/>
          </a:prstGeom>
          <a:solidFill>
            <a:srgbClr val="EFEBE0"/>
          </a:solidFill>
        </p:spPr>
      </p:sp>
      <p:sp>
        <p:nvSpPr>
          <p:cNvPr id="4" name="TextBox 4"/>
          <p:cNvSpPr txBox="1"/>
          <p:nvPr/>
        </p:nvSpPr>
        <p:spPr>
          <a:xfrm>
            <a:off x="1118840" y="5331501"/>
            <a:ext cx="9212657" cy="3231654"/>
          </a:xfrm>
          <a:prstGeom prst="rect">
            <a:avLst/>
          </a:prstGeom>
        </p:spPr>
        <p:txBody>
          <a:bodyPr lIns="0" tIns="0" rIns="0" bIns="0" rtlCol="0" anchor="t">
            <a:spAutoFit/>
          </a:bodyPr>
          <a:lstStyle/>
          <a:p>
            <a:pPr algn="just">
              <a:lnSpc>
                <a:spcPts val="6449"/>
              </a:lnSpc>
            </a:pPr>
            <a:r>
              <a:rPr lang="vi-VN" sz="4000">
                <a:solidFill>
                  <a:srgbClr val="EFEBE0"/>
                </a:solidFill>
                <a:latin typeface="Alegreya Medium"/>
              </a:rPr>
              <a:t>Nếu hạn chế những hành vi vi phạm pháp luật, lợi dụng để làm chuyện xấu thì công nghệ cao sẽ thật sự phát triển, giá trị của cuộc sống sẽ thật sự được nâng cao. </a:t>
            </a:r>
            <a:endParaRPr lang="en-US" sz="4000">
              <a:solidFill>
                <a:srgbClr val="EFEBE0"/>
              </a:solidFill>
              <a:latin typeface="Alegreya Medium"/>
            </a:endParaRPr>
          </a:p>
        </p:txBody>
      </p:sp>
      <p:grpSp>
        <p:nvGrpSpPr>
          <p:cNvPr id="7" name="Group 6">
            <a:extLst>
              <a:ext uri="{FF2B5EF4-FFF2-40B4-BE49-F238E27FC236}">
                <a16:creationId xmlns:a16="http://schemas.microsoft.com/office/drawing/2014/main" id="{2956CE9F-08D2-4815-A7CE-0B7A903C437E}"/>
              </a:ext>
            </a:extLst>
          </p:cNvPr>
          <p:cNvGrpSpPr/>
          <p:nvPr/>
        </p:nvGrpSpPr>
        <p:grpSpPr>
          <a:xfrm>
            <a:off x="8831179" y="7146250"/>
            <a:ext cx="4625244" cy="1479613"/>
            <a:chOff x="13277513" y="7037249"/>
            <a:chExt cx="4625244" cy="1479613"/>
          </a:xfrm>
        </p:grpSpPr>
        <p:sp>
          <p:nvSpPr>
            <p:cNvPr id="3" name="AutoShape 3"/>
            <p:cNvSpPr/>
            <p:nvPr/>
          </p:nvSpPr>
          <p:spPr>
            <a:xfrm>
              <a:off x="14283257" y="8440662"/>
              <a:ext cx="3619500" cy="76200"/>
            </a:xfrm>
            <a:prstGeom prst="rect">
              <a:avLst/>
            </a:prstGeom>
            <a:solidFill>
              <a:srgbClr val="EFEBE0"/>
            </a:solidFill>
          </p:spPr>
        </p:sp>
        <p:sp>
          <p:nvSpPr>
            <p:cNvPr id="5" name="TextBox 5"/>
            <p:cNvSpPr txBox="1"/>
            <p:nvPr/>
          </p:nvSpPr>
          <p:spPr>
            <a:xfrm>
              <a:off x="13277513" y="7037249"/>
              <a:ext cx="4617223" cy="923330"/>
            </a:xfrm>
            <a:prstGeom prst="rect">
              <a:avLst/>
            </a:prstGeom>
          </p:spPr>
          <p:txBody>
            <a:bodyPr lIns="0" tIns="0" rIns="0" bIns="0" rtlCol="0" anchor="t">
              <a:spAutoFit/>
            </a:bodyPr>
            <a:lstStyle/>
            <a:p>
              <a:pPr algn="r">
                <a:lnSpc>
                  <a:spcPts val="7200"/>
                </a:lnSpc>
                <a:spcBef>
                  <a:spcPct val="0"/>
                </a:spcBef>
              </a:pPr>
              <a:r>
                <a:rPr lang="en-US" sz="6000" spc="-60">
                  <a:solidFill>
                    <a:srgbClr val="EFEBE0"/>
                  </a:solidFill>
                  <a:latin typeface="Alegreya Medium Italics"/>
                </a:rPr>
                <a:t>Giá trị mang lại</a:t>
              </a:r>
            </a:p>
          </p:txBody>
        </p:sp>
      </p:grpSp>
      <p:sp>
        <p:nvSpPr>
          <p:cNvPr id="6" name="TextBox 6"/>
          <p:cNvSpPr txBox="1"/>
          <p:nvPr/>
        </p:nvSpPr>
        <p:spPr>
          <a:xfrm>
            <a:off x="1118840" y="1866163"/>
            <a:ext cx="8115300" cy="1167948"/>
          </a:xfrm>
          <a:prstGeom prst="rect">
            <a:avLst/>
          </a:prstGeom>
        </p:spPr>
        <p:txBody>
          <a:bodyPr wrap="square" lIns="0" tIns="0" rIns="0" bIns="0" rtlCol="0" anchor="t">
            <a:spAutoFit/>
          </a:bodyPr>
          <a:lstStyle/>
          <a:p>
            <a:pPr algn="just">
              <a:lnSpc>
                <a:spcPts val="4800"/>
              </a:lnSpc>
            </a:pPr>
            <a:r>
              <a:rPr lang="vi-VN" sz="3000" spc="-32">
                <a:solidFill>
                  <a:srgbClr val="EFEBE0"/>
                </a:solidFill>
                <a:latin typeface="Arimo"/>
              </a:rPr>
              <a:t>Công nghệ cao đã giúp ích cho xã hội, mang lại cuộc sống tốt hơn cho con người. </a:t>
            </a:r>
            <a:endParaRPr lang="en-US" sz="3000" spc="-32">
              <a:solidFill>
                <a:srgbClr val="EFEBE0"/>
              </a:solidFill>
              <a:latin typeface="Arimo"/>
            </a:endParaRPr>
          </a:p>
        </p:txBody>
      </p:sp>
      <p:sp>
        <p:nvSpPr>
          <p:cNvPr id="8" name="TextBox 6">
            <a:extLst>
              <a:ext uri="{FF2B5EF4-FFF2-40B4-BE49-F238E27FC236}">
                <a16:creationId xmlns:a16="http://schemas.microsoft.com/office/drawing/2014/main" id="{A235F5AE-ED24-D6F7-E42A-7F03F0BE03C5}"/>
              </a:ext>
            </a:extLst>
          </p:cNvPr>
          <p:cNvSpPr txBox="1"/>
          <p:nvPr/>
        </p:nvSpPr>
        <p:spPr>
          <a:xfrm>
            <a:off x="1120699" y="3518344"/>
            <a:ext cx="8113441" cy="1162241"/>
          </a:xfrm>
          <a:prstGeom prst="rect">
            <a:avLst/>
          </a:prstGeom>
        </p:spPr>
        <p:txBody>
          <a:bodyPr wrap="square" lIns="0" tIns="0" rIns="0" bIns="0" rtlCol="0" anchor="t">
            <a:spAutoFit/>
          </a:bodyPr>
          <a:lstStyle/>
          <a:p>
            <a:pPr algn="just">
              <a:lnSpc>
                <a:spcPts val="4800"/>
              </a:lnSpc>
            </a:pPr>
            <a:r>
              <a:rPr lang="en-US" sz="3000" spc="-32">
                <a:solidFill>
                  <a:srgbClr val="EFEBE0"/>
                </a:solidFill>
                <a:latin typeface="Arimo"/>
              </a:rPr>
              <a:t>Song song với đó là những “vết đen” bị những kẻ xấu lợi dụng để làm những việc xấu.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7"/>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500"/>
                                        <p:tgtEl>
                                          <p:spTgt spid="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AutoShape 2"/>
          <p:cNvSpPr/>
          <p:nvPr/>
        </p:nvSpPr>
        <p:spPr>
          <a:xfrm>
            <a:off x="6505575" y="8610600"/>
            <a:ext cx="2381250" cy="76200"/>
          </a:xfrm>
          <a:prstGeom prst="rect">
            <a:avLst/>
          </a:prstGeom>
          <a:solidFill>
            <a:srgbClr val="1D1B1E"/>
          </a:solidFill>
        </p:spPr>
      </p:sp>
      <p:grpSp>
        <p:nvGrpSpPr>
          <p:cNvPr id="3" name="Group 3"/>
          <p:cNvGrpSpPr/>
          <p:nvPr/>
        </p:nvGrpSpPr>
        <p:grpSpPr>
          <a:xfrm>
            <a:off x="8458200" y="590550"/>
            <a:ext cx="9182100" cy="9067800"/>
            <a:chOff x="0" y="0"/>
            <a:chExt cx="12242800" cy="12090400"/>
          </a:xfrm>
        </p:grpSpPr>
        <p:pic>
          <p:nvPicPr>
            <p:cNvPr id="4" name="Picture 4"/>
            <p:cNvPicPr>
              <a:picLocks noChangeAspect="1"/>
            </p:cNvPicPr>
            <p:nvPr/>
          </p:nvPicPr>
          <p:blipFill>
            <a:blip r:embed="rId4"/>
            <a:srcRect l="16585" r="16585"/>
            <a:stretch>
              <a:fillRect/>
            </a:stretch>
          </p:blipFill>
          <p:spPr>
            <a:xfrm>
              <a:off x="0" y="0"/>
              <a:ext cx="7992533" cy="7975600"/>
            </a:xfrm>
            <a:prstGeom prst="rect">
              <a:avLst/>
            </a:prstGeom>
          </p:spPr>
        </p:pic>
        <p:pic>
          <p:nvPicPr>
            <p:cNvPr id="5" name="Picture 5"/>
            <p:cNvPicPr>
              <a:picLocks noChangeAspect="1"/>
            </p:cNvPicPr>
            <p:nvPr/>
          </p:nvPicPr>
          <p:blipFill>
            <a:blip r:embed="rId5"/>
            <a:srcRect t="3385" b="3385"/>
            <a:stretch>
              <a:fillRect/>
            </a:stretch>
          </p:blipFill>
          <p:spPr>
            <a:xfrm>
              <a:off x="8246533" y="0"/>
              <a:ext cx="3996267" cy="3860800"/>
            </a:xfrm>
            <a:prstGeom prst="rect">
              <a:avLst/>
            </a:prstGeom>
          </p:spPr>
        </p:pic>
        <p:pic>
          <p:nvPicPr>
            <p:cNvPr id="6" name="Picture 6"/>
            <p:cNvPicPr>
              <a:picLocks noChangeAspect="1"/>
            </p:cNvPicPr>
            <p:nvPr/>
          </p:nvPicPr>
          <p:blipFill>
            <a:blip r:embed="rId6"/>
            <a:srcRect t="13782" b="13782"/>
            <a:stretch>
              <a:fillRect/>
            </a:stretch>
          </p:blipFill>
          <p:spPr>
            <a:xfrm>
              <a:off x="0" y="8229600"/>
              <a:ext cx="7992533" cy="3860800"/>
            </a:xfrm>
            <a:prstGeom prst="rect">
              <a:avLst/>
            </a:prstGeom>
          </p:spPr>
        </p:pic>
        <p:pic>
          <p:nvPicPr>
            <p:cNvPr id="7" name="Picture 7"/>
            <p:cNvPicPr>
              <a:picLocks noChangeAspect="1"/>
            </p:cNvPicPr>
            <p:nvPr/>
          </p:nvPicPr>
          <p:blipFill>
            <a:blip r:embed="rId7"/>
            <a:srcRect l="12420" r="12420"/>
            <a:stretch>
              <a:fillRect/>
            </a:stretch>
          </p:blipFill>
          <p:spPr>
            <a:xfrm>
              <a:off x="8246533" y="4114800"/>
              <a:ext cx="3996267" cy="7975600"/>
            </a:xfrm>
            <a:prstGeom prst="rect">
              <a:avLst/>
            </a:prstGeom>
          </p:spPr>
        </p:pic>
      </p:grpSp>
      <p:sp>
        <p:nvSpPr>
          <p:cNvPr id="8" name="AutoShape 8"/>
          <p:cNvSpPr/>
          <p:nvPr/>
        </p:nvSpPr>
        <p:spPr>
          <a:xfrm>
            <a:off x="-781050" y="1028700"/>
            <a:ext cx="3619500" cy="76200"/>
          </a:xfrm>
          <a:prstGeom prst="rect">
            <a:avLst/>
          </a:prstGeom>
          <a:solidFill>
            <a:srgbClr val="1D1B1E"/>
          </a:solidFill>
        </p:spPr>
      </p:sp>
      <p:sp>
        <p:nvSpPr>
          <p:cNvPr id="9" name="TextBox 9"/>
          <p:cNvSpPr txBox="1"/>
          <p:nvPr/>
        </p:nvSpPr>
        <p:spPr>
          <a:xfrm>
            <a:off x="1962737" y="4027979"/>
            <a:ext cx="3437831" cy="1554272"/>
          </a:xfrm>
          <a:prstGeom prst="rect">
            <a:avLst/>
          </a:prstGeom>
        </p:spPr>
        <p:txBody>
          <a:bodyPr lIns="0" tIns="0" rIns="0" bIns="0" rtlCol="0" anchor="t">
            <a:spAutoFit/>
          </a:bodyPr>
          <a:lstStyle/>
          <a:p>
            <a:pPr algn="ctr">
              <a:lnSpc>
                <a:spcPts val="11999"/>
              </a:lnSpc>
              <a:spcBef>
                <a:spcPct val="0"/>
              </a:spcBef>
            </a:pPr>
            <a:r>
              <a:rPr lang="en-US" sz="10400" spc="-99">
                <a:latin typeface="Alegreya Medium Italics"/>
              </a:rPr>
              <a:t>GAME </a:t>
            </a:r>
          </a:p>
        </p:txBody>
      </p:sp>
      <p:pic>
        <p:nvPicPr>
          <p:cNvPr id="12" name="VICTORY">
            <a:hlinkClick r:id="" action="ppaction://media"/>
            <a:extLst>
              <a:ext uri="{FF2B5EF4-FFF2-40B4-BE49-F238E27FC236}">
                <a16:creationId xmlns:a16="http://schemas.microsoft.com/office/drawing/2014/main" id="{E28B6C3B-3227-4BB7-EDEB-73082014F0B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80425" y="698500"/>
            <a:ext cx="406400" cy="4064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withEffect">
                                  <p:stCondLst>
                                    <p:cond delay="0"/>
                                  </p:stCondLst>
                                  <p:iterate type="lt">
                                    <p:tmPct val="4000"/>
                                  </p:iterate>
                                  <p:childTnLst>
                                    <p:set>
                                      <p:cBhvr override="childStyle">
                                        <p:cTn id="6" dur="500" fill="hold"/>
                                        <p:tgtEl>
                                          <p:spTgt spid="9"/>
                                        </p:tgtEl>
                                        <p:attrNameLst>
                                          <p:attrName>style.color</p:attrName>
                                        </p:attrNameLst>
                                      </p:cBhvr>
                                      <p:to>
                                        <p:clrVal>
                                          <a:srgbClr val="6C5336"/>
                                        </p:clrVal>
                                      </p:to>
                                    </p:set>
                                    <p:set>
                                      <p:cBhvr>
                                        <p:cTn id="7" dur="500" fill="hold"/>
                                        <p:tgtEl>
                                          <p:spTgt spid="9"/>
                                        </p:tgtEl>
                                        <p:attrNameLst>
                                          <p:attrName>fillcolor</p:attrName>
                                        </p:attrNameLst>
                                      </p:cBhvr>
                                      <p:to>
                                        <p:clrVal>
                                          <a:srgbClr val="6C5336"/>
                                        </p:clrVal>
                                      </p:to>
                                    </p:set>
                                    <p:set>
                                      <p:cBhvr>
                                        <p:cTn id="8" dur="500" fill="hold"/>
                                        <p:tgtEl>
                                          <p:spTgt spid="9"/>
                                        </p:tgtEl>
                                        <p:attrNameLst>
                                          <p:attrName>fill.type</p:attrName>
                                        </p:attrNameLst>
                                      </p:cBhvr>
                                      <p:to>
                                        <p:strVal val="solid"/>
                                      </p:to>
                                    </p:set>
                                  </p:childTnLst>
                                </p:cTn>
                              </p:par>
                              <p:par>
                                <p:cTn id="9" presetID="27" presetClass="emph" presetSubtype="0" fill="remove" grpId="1" nodeType="withEffect">
                                  <p:stCondLst>
                                    <p:cond delay="500"/>
                                  </p:stCondLst>
                                  <p:iterate type="lt">
                                    <p:tmPct val="0"/>
                                  </p:iterate>
                                  <p:childTnLst>
                                    <p:animClr clrSpc="rgb" dir="cw">
                                      <p:cBhvr override="childStyle">
                                        <p:cTn id="10" dur="250" autoRev="1" fill="remove"/>
                                        <p:tgtEl>
                                          <p:spTgt spid="9"/>
                                        </p:tgtEl>
                                        <p:attrNameLst>
                                          <p:attrName>style.color</p:attrName>
                                        </p:attrNameLst>
                                      </p:cBhvr>
                                      <p:to>
                                        <a:schemeClr val="bg1"/>
                                      </p:to>
                                    </p:animClr>
                                    <p:animClr clrSpc="rgb" dir="cw">
                                      <p:cBhvr>
                                        <p:cTn id="11" dur="250" autoRev="1" fill="remove"/>
                                        <p:tgtEl>
                                          <p:spTgt spid="9"/>
                                        </p:tgtEl>
                                        <p:attrNameLst>
                                          <p:attrName>fillcolor</p:attrName>
                                        </p:attrNameLst>
                                      </p:cBhvr>
                                      <p:to>
                                        <a:schemeClr val="bg1"/>
                                      </p:to>
                                    </p:animClr>
                                    <p:set>
                                      <p:cBhvr>
                                        <p:cTn id="12" dur="250" autoRev="1" fill="remove"/>
                                        <p:tgtEl>
                                          <p:spTgt spid="9"/>
                                        </p:tgtEl>
                                        <p:attrNameLst>
                                          <p:attrName>fill.type</p:attrName>
                                        </p:attrNameLst>
                                      </p:cBhvr>
                                      <p:to>
                                        <p:strVal val="solid"/>
                                      </p:to>
                                    </p:set>
                                    <p:set>
                                      <p:cBhvr>
                                        <p:cTn id="13" dur="250" autoRev="1" fill="remove"/>
                                        <p:tgtEl>
                                          <p:spTgt spid="9"/>
                                        </p:tgtEl>
                                        <p:attrNameLst>
                                          <p:attrName>fill.on</p:attrName>
                                        </p:attrNameLst>
                                      </p:cBhvr>
                                      <p:to>
                                        <p:strVal val="true"/>
                                      </p:to>
                                    </p:set>
                                  </p:childTnLst>
                                </p:cTn>
                              </p:par>
                              <p:par>
                                <p:cTn id="14" presetID="32" presetClass="emph" presetSubtype="0" repeatCount="indefinite" fill="hold" grpId="2" nodeType="withEffect">
                                  <p:stCondLst>
                                    <p:cond delay="500"/>
                                  </p:stCondLst>
                                  <p:iterate type="lt">
                                    <p:tmPct val="0"/>
                                  </p:iterate>
                                  <p:childTnLst>
                                    <p:animRot by="120000">
                                      <p:cBhvr>
                                        <p:cTn id="15" dur="100" fill="hold">
                                          <p:stCondLst>
                                            <p:cond delay="0"/>
                                          </p:stCondLst>
                                        </p:cTn>
                                        <p:tgtEl>
                                          <p:spTgt spid="9"/>
                                        </p:tgtEl>
                                        <p:attrNameLst>
                                          <p:attrName>r</p:attrName>
                                        </p:attrNameLst>
                                      </p:cBhvr>
                                    </p:animRot>
                                    <p:animRot by="-240000">
                                      <p:cBhvr>
                                        <p:cTn id="16" dur="200" fill="hold">
                                          <p:stCondLst>
                                            <p:cond delay="200"/>
                                          </p:stCondLst>
                                        </p:cTn>
                                        <p:tgtEl>
                                          <p:spTgt spid="9"/>
                                        </p:tgtEl>
                                        <p:attrNameLst>
                                          <p:attrName>r</p:attrName>
                                        </p:attrNameLst>
                                      </p:cBhvr>
                                    </p:animRot>
                                    <p:animRot by="240000">
                                      <p:cBhvr>
                                        <p:cTn id="17" dur="200" fill="hold">
                                          <p:stCondLst>
                                            <p:cond delay="400"/>
                                          </p:stCondLst>
                                        </p:cTn>
                                        <p:tgtEl>
                                          <p:spTgt spid="9"/>
                                        </p:tgtEl>
                                        <p:attrNameLst>
                                          <p:attrName>r</p:attrName>
                                        </p:attrNameLst>
                                      </p:cBhvr>
                                    </p:animRot>
                                    <p:animRot by="-240000">
                                      <p:cBhvr>
                                        <p:cTn id="18" dur="200" fill="hold">
                                          <p:stCondLst>
                                            <p:cond delay="600"/>
                                          </p:stCondLst>
                                        </p:cTn>
                                        <p:tgtEl>
                                          <p:spTgt spid="9"/>
                                        </p:tgtEl>
                                        <p:attrNameLst>
                                          <p:attrName>r</p:attrName>
                                        </p:attrNameLst>
                                      </p:cBhvr>
                                    </p:animRot>
                                    <p:animRot by="120000">
                                      <p:cBhvr>
                                        <p:cTn id="19" dur="200" fill="hold">
                                          <p:stCondLst>
                                            <p:cond delay="800"/>
                                          </p:stCondLst>
                                        </p:cTn>
                                        <p:tgtEl>
                                          <p:spTgt spid="9"/>
                                        </p:tgtEl>
                                        <p:attrNameLst>
                                          <p:attrName>r</p:attrName>
                                        </p:attrNameLst>
                                      </p:cBhvr>
                                    </p:animRot>
                                  </p:childTnLst>
                                </p:cTn>
                              </p:par>
                              <p:par>
                                <p:cTn id="20" presetID="1" presetClass="mediacall" presetSubtype="0" fill="hold" nodeType="withEffect">
                                  <p:stCondLst>
                                    <p:cond delay="0"/>
                                  </p:stCondLst>
                                  <p:childTnLst>
                                    <p:cmd type="call" cmd="playFrom(0.0)">
                                      <p:cBhvr>
                                        <p:cTn id="21" dur="504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0816">
                <p:cTn id="22" fill="hold" display="0">
                  <p:stCondLst>
                    <p:cond delay="indefinite"/>
                  </p:stCondLst>
                  <p:endCondLst>
                    <p:cond evt="onStopAudio" delay="0">
                      <p:tgtEl>
                        <p:sldTgt/>
                      </p:tgtEl>
                    </p:cond>
                  </p:endCondLst>
                </p:cTn>
                <p:tgtEl>
                  <p:spTgt spid="12"/>
                </p:tgtEl>
              </p:cMediaNode>
            </p:audio>
          </p:childTnLst>
        </p:cTn>
      </p:par>
    </p:tnLst>
    <p:bldLst>
      <p:bldP spid="9" grpId="0"/>
      <p:bldP spid="9" grpId="1"/>
      <p:bldP spid="9" grpId="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43DF43-B6F7-425E-8276-999CE3FBE3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29" name="Ghen-Co-Vy-MIN-ERIK">
            <a:hlinkClick r:id="" action="ppaction://media"/>
            <a:extLst>
              <a:ext uri="{FF2B5EF4-FFF2-40B4-BE49-F238E27FC236}">
                <a16:creationId xmlns:a16="http://schemas.microsoft.com/office/drawing/2014/main" id="{A165C587-C185-454F-9968-B20130E6B8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5877" y="298751"/>
            <a:ext cx="914400" cy="914400"/>
          </a:xfrm>
          <a:prstGeom prst="rect">
            <a:avLst/>
          </a:prstGeom>
        </p:spPr>
      </p:pic>
      <p:pic>
        <p:nvPicPr>
          <p:cNvPr id="31" name="Picture 30">
            <a:hlinkClick r:id="rId6" action="ppaction://hlinksldjump"/>
            <a:extLst>
              <a:ext uri="{FF2B5EF4-FFF2-40B4-BE49-F238E27FC236}">
                <a16:creationId xmlns:a16="http://schemas.microsoft.com/office/drawing/2014/main" id="{80E3ADB4-6837-4F51-B3B2-FB7C939C4BE2}"/>
              </a:ext>
            </a:extLst>
          </p:cNvPr>
          <p:cNvPicPr>
            <a:picLocks noChangeAspect="1"/>
          </p:cNvPicPr>
          <p:nvPr/>
        </p:nvPicPr>
        <p:blipFill rotWithShape="1">
          <a:blip r:embed="rId7">
            <a:extLst>
              <a:ext uri="{28A0092B-C50C-407E-A947-70E740481C1C}">
                <a14:useLocalDpi xmlns:a14="http://schemas.microsoft.com/office/drawing/2010/main" val="0"/>
              </a:ext>
            </a:extLst>
          </a:blip>
          <a:srcRect l="39315" t="62197" r="38456" b="16132"/>
          <a:stretch/>
        </p:blipFill>
        <p:spPr>
          <a:xfrm>
            <a:off x="7151177" y="4344692"/>
            <a:ext cx="3985649" cy="1914012"/>
          </a:xfrm>
          <a:prstGeom prst="rect">
            <a:avLst/>
          </a:prstGeom>
        </p:spPr>
      </p:pic>
    </p:spTree>
    <p:extLst>
      <p:ext uri="{BB962C8B-B14F-4D97-AF65-F5344CB8AC3E}">
        <p14:creationId xmlns:p14="http://schemas.microsoft.com/office/powerpoint/2010/main" val="380652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par>
                                <p:cTn id="7" presetID="32" presetClass="emph" presetSubtype="0" repeatCount="indefinite" nodeType="withEffect">
                                  <p:stCondLst>
                                    <p:cond delay="0"/>
                                  </p:stCondLst>
                                  <p:endCondLst>
                                    <p:cond evt="onNext" delay="0">
                                      <p:tgtEl>
                                        <p:sldTgt/>
                                      </p:tgtEl>
                                    </p:cond>
                                  </p:endCondLst>
                                  <p:childTnLst>
                                    <p:animRot by="120000">
                                      <p:cBhvr>
                                        <p:cTn id="8" dur="100" fill="hold">
                                          <p:stCondLst>
                                            <p:cond delay="0"/>
                                          </p:stCondLst>
                                        </p:cTn>
                                        <p:tgtEl>
                                          <p:spTgt spid="31"/>
                                        </p:tgtEl>
                                        <p:attrNameLst>
                                          <p:attrName>r</p:attrName>
                                        </p:attrNameLst>
                                      </p:cBhvr>
                                    </p:animRot>
                                    <p:animRot by="-240000">
                                      <p:cBhvr>
                                        <p:cTn id="9" dur="200" fill="hold">
                                          <p:stCondLst>
                                            <p:cond delay="200"/>
                                          </p:stCondLst>
                                        </p:cTn>
                                        <p:tgtEl>
                                          <p:spTgt spid="31"/>
                                        </p:tgtEl>
                                        <p:attrNameLst>
                                          <p:attrName>r</p:attrName>
                                        </p:attrNameLst>
                                      </p:cBhvr>
                                    </p:animRot>
                                    <p:animRot by="240000">
                                      <p:cBhvr>
                                        <p:cTn id="10" dur="200" fill="hold">
                                          <p:stCondLst>
                                            <p:cond delay="400"/>
                                          </p:stCondLst>
                                        </p:cTn>
                                        <p:tgtEl>
                                          <p:spTgt spid="31"/>
                                        </p:tgtEl>
                                        <p:attrNameLst>
                                          <p:attrName>r</p:attrName>
                                        </p:attrNameLst>
                                      </p:cBhvr>
                                    </p:animRot>
                                    <p:animRot by="-240000">
                                      <p:cBhvr>
                                        <p:cTn id="11" dur="200" fill="hold">
                                          <p:stCondLst>
                                            <p:cond delay="600"/>
                                          </p:stCondLst>
                                        </p:cTn>
                                        <p:tgtEl>
                                          <p:spTgt spid="31"/>
                                        </p:tgtEl>
                                        <p:attrNameLst>
                                          <p:attrName>r</p:attrName>
                                        </p:attrNameLst>
                                      </p:cBhvr>
                                    </p:animRot>
                                    <p:animRot by="120000">
                                      <p:cBhvr>
                                        <p:cTn id="12" dur="200" fill="hold">
                                          <p:stCondLst>
                                            <p:cond delay="800"/>
                                          </p:stCondLst>
                                        </p:cTn>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15306" numSld="999">
                <p:cTn id="13" repeatCount="indefinite" fill="hold" display="0">
                  <p:stCondLst>
                    <p:cond delay="indefinite"/>
                  </p:stCondLst>
                  <p:endCondLst>
                    <p:cond evt="onStopAudio" delay="0">
                      <p:tgtEl>
                        <p:sldTgt/>
                      </p:tgtEl>
                    </p:cond>
                  </p:endCondLst>
                </p:cTn>
                <p:tgtEl>
                  <p:spTgt spid="2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2B5267-2B5C-4621-8EBE-9A6426887C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7" name="Picture 6">
            <a:extLst>
              <a:ext uri="{FF2B5EF4-FFF2-40B4-BE49-F238E27FC236}">
                <a16:creationId xmlns:a16="http://schemas.microsoft.com/office/drawing/2014/main" id="{8C0A8C3E-ACC8-41B6-AFB6-4020B6A751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3084947" y="4869604"/>
            <a:ext cx="2598252" cy="2088035"/>
          </a:xfrm>
          <a:prstGeom prst="rect">
            <a:avLst/>
          </a:prstGeom>
        </p:spPr>
      </p:pic>
      <p:pic>
        <p:nvPicPr>
          <p:cNvPr id="9" name="Picture 8">
            <a:extLst>
              <a:ext uri="{FF2B5EF4-FFF2-40B4-BE49-F238E27FC236}">
                <a16:creationId xmlns:a16="http://schemas.microsoft.com/office/drawing/2014/main" id="{FB468B02-62AC-4301-B22F-2FC0289561E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4015" t="11360" r="19959" b="9562"/>
          <a:stretch/>
        </p:blipFill>
        <p:spPr>
          <a:xfrm>
            <a:off x="2890844" y="4667195"/>
            <a:ext cx="2219382" cy="2088035"/>
          </a:xfrm>
          <a:prstGeom prst="rect">
            <a:avLst/>
          </a:prstGeom>
        </p:spPr>
      </p:pic>
      <p:pic>
        <p:nvPicPr>
          <p:cNvPr id="10" name="Picture 9">
            <a:extLst>
              <a:ext uri="{FF2B5EF4-FFF2-40B4-BE49-F238E27FC236}">
                <a16:creationId xmlns:a16="http://schemas.microsoft.com/office/drawing/2014/main" id="{159A3421-F326-40E8-B830-2C839197874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5188168" y="1408004"/>
            <a:ext cx="2598252" cy="2088035"/>
          </a:xfrm>
          <a:prstGeom prst="rect">
            <a:avLst/>
          </a:prstGeom>
        </p:spPr>
      </p:pic>
      <p:pic>
        <p:nvPicPr>
          <p:cNvPr id="11" name="Picture 10">
            <a:extLst>
              <a:ext uri="{FF2B5EF4-FFF2-40B4-BE49-F238E27FC236}">
                <a16:creationId xmlns:a16="http://schemas.microsoft.com/office/drawing/2014/main" id="{0EEAD98F-6393-4406-A197-66A3C1234A8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4015" t="11360" r="19959" b="9562"/>
          <a:stretch/>
        </p:blipFill>
        <p:spPr>
          <a:xfrm>
            <a:off x="4735558" y="955520"/>
            <a:ext cx="2219382" cy="2088035"/>
          </a:xfrm>
          <a:prstGeom prst="rect">
            <a:avLst/>
          </a:prstGeom>
        </p:spPr>
      </p:pic>
      <p:pic>
        <p:nvPicPr>
          <p:cNvPr id="15" name="Picture 14">
            <a:extLst>
              <a:ext uri="{FF2B5EF4-FFF2-40B4-BE49-F238E27FC236}">
                <a16:creationId xmlns:a16="http://schemas.microsoft.com/office/drawing/2014/main" id="{8DC6F7E1-4CC8-45CB-A04D-603ECDA8D143}"/>
              </a:ext>
            </a:extLst>
          </p:cNvPr>
          <p:cNvPicPr>
            <a:picLocks noChangeAspect="1"/>
          </p:cNvPicPr>
          <p:nvPr/>
        </p:nvPicPr>
        <p:blipFill rotWithShape="1">
          <a:blip r:embed="rId10">
            <a:extLst>
              <a:ext uri="{28A0092B-C50C-407E-A947-70E740481C1C}">
                <a14:useLocalDpi xmlns:a14="http://schemas.microsoft.com/office/drawing/2010/main" val="0"/>
              </a:ext>
            </a:extLst>
          </a:blip>
          <a:srcRect l="6798" t="23886" r="80958" b="56887"/>
          <a:stretch/>
        </p:blipFill>
        <p:spPr>
          <a:xfrm>
            <a:off x="4" y="3822493"/>
            <a:ext cx="1484027" cy="1364873"/>
          </a:xfrm>
          <a:prstGeom prst="rect">
            <a:avLst/>
          </a:prstGeom>
        </p:spPr>
      </p:pic>
      <p:pic>
        <p:nvPicPr>
          <p:cNvPr id="17" name="Picture 16">
            <a:extLst>
              <a:ext uri="{FF2B5EF4-FFF2-40B4-BE49-F238E27FC236}">
                <a16:creationId xmlns:a16="http://schemas.microsoft.com/office/drawing/2014/main" id="{F23210F5-6B16-4F89-85B1-958181A53FF0}"/>
              </a:ext>
            </a:extLst>
          </p:cNvPr>
          <p:cNvPicPr>
            <a:picLocks noChangeAspect="1"/>
          </p:cNvPicPr>
          <p:nvPr/>
        </p:nvPicPr>
        <p:blipFill rotWithShape="1">
          <a:blip r:embed="rId10">
            <a:extLst>
              <a:ext uri="{28A0092B-C50C-407E-A947-70E740481C1C}">
                <a14:useLocalDpi xmlns:a14="http://schemas.microsoft.com/office/drawing/2010/main" val="0"/>
              </a:ext>
            </a:extLst>
          </a:blip>
          <a:srcRect l="84900" t="24520" r="2856" b="56253"/>
          <a:stretch/>
        </p:blipFill>
        <p:spPr>
          <a:xfrm>
            <a:off x="16998078" y="1537823"/>
            <a:ext cx="1484027" cy="1364873"/>
          </a:xfrm>
          <a:prstGeom prst="rect">
            <a:avLst/>
          </a:prstGeom>
        </p:spPr>
      </p:pic>
      <p:pic>
        <p:nvPicPr>
          <p:cNvPr id="19" name="Picture 18">
            <a:extLst>
              <a:ext uri="{FF2B5EF4-FFF2-40B4-BE49-F238E27FC236}">
                <a16:creationId xmlns:a16="http://schemas.microsoft.com/office/drawing/2014/main" id="{62EEA9B9-18D0-433F-B8AA-8BE9225D407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53073" t="47270"/>
          <a:stretch/>
        </p:blipFill>
        <p:spPr>
          <a:xfrm flipH="1">
            <a:off x="-198912" y="6369998"/>
            <a:ext cx="3025475" cy="3638798"/>
          </a:xfrm>
          <a:prstGeom prst="rect">
            <a:avLst/>
          </a:prstGeom>
        </p:spPr>
      </p:pic>
      <p:pic>
        <p:nvPicPr>
          <p:cNvPr id="25" name="Content Placeholder 24">
            <a:extLst>
              <a:ext uri="{FF2B5EF4-FFF2-40B4-BE49-F238E27FC236}">
                <a16:creationId xmlns:a16="http://schemas.microsoft.com/office/drawing/2014/main" id="{6BA106A1-9EAB-4E1C-9ED9-6199230C0100}"/>
              </a:ext>
            </a:extLst>
          </p:cNvPr>
          <p:cNvPicPr>
            <a:picLocks noGrp="1" noChangeAspect="1"/>
          </p:cNvPicPr>
          <p:nvPr>
            <p:ph idx="1"/>
          </p:nvPr>
        </p:nvPicPr>
        <p:blipFill rotWithShape="1">
          <a:blip r:embed="rId12">
            <a:extLst>
              <a:ext uri="{28A0092B-C50C-407E-A947-70E740481C1C}">
                <a14:useLocalDpi xmlns:a14="http://schemas.microsoft.com/office/drawing/2010/main" val="0"/>
              </a:ext>
            </a:extLst>
          </a:blip>
          <a:srcRect l="-3990" t="-1403" r="84381" b="87279"/>
          <a:stretch/>
        </p:blipFill>
        <p:spPr>
          <a:xfrm>
            <a:off x="2667000" y="9105900"/>
            <a:ext cx="3245177" cy="1151396"/>
          </a:xfrm>
        </p:spPr>
      </p:pic>
      <p:pic>
        <p:nvPicPr>
          <p:cNvPr id="32" name="Cái bảng">
            <a:extLst>
              <a:ext uri="{FF2B5EF4-FFF2-40B4-BE49-F238E27FC236}">
                <a16:creationId xmlns:a16="http://schemas.microsoft.com/office/drawing/2014/main" id="{BD61C96E-7D8B-4E3F-8470-675D515E83D1}"/>
              </a:ext>
            </a:extLst>
          </p:cNvPr>
          <p:cNvPicPr>
            <a:picLocks noChangeAspect="1"/>
          </p:cNvPicPr>
          <p:nvPr/>
        </p:nvPicPr>
        <p:blipFill>
          <a:blip r:embed="rId13"/>
          <a:srcRect/>
          <a:stretch/>
        </p:blipFill>
        <p:spPr>
          <a:xfrm>
            <a:off x="18482105" y="3496039"/>
            <a:ext cx="10473895" cy="6790962"/>
          </a:xfrm>
          <a:prstGeom prst="rect">
            <a:avLst/>
          </a:prstGeom>
        </p:spPr>
      </p:pic>
      <p:sp>
        <p:nvSpPr>
          <p:cNvPr id="34" name="Đáp án 1-LV1">
            <a:extLst>
              <a:ext uri="{FF2B5EF4-FFF2-40B4-BE49-F238E27FC236}">
                <a16:creationId xmlns:a16="http://schemas.microsoft.com/office/drawing/2014/main" id="{5239D320-9B7E-431F-9A33-190B6FEBED3B}"/>
              </a:ext>
            </a:extLst>
          </p:cNvPr>
          <p:cNvSpPr/>
          <p:nvPr/>
        </p:nvSpPr>
        <p:spPr>
          <a:xfrm>
            <a:off x="12877800" y="8575436"/>
            <a:ext cx="4420389" cy="1121042"/>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5"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FFFFFF"/>
                </a:solidFill>
                <a:effectLst/>
                <a:uLnTx/>
                <a:uFillTx/>
                <a:latin typeface="Arimo" panose="020B0604020202020204" pitchFamily="34" charset="0"/>
                <a:ea typeface="Arimo" panose="020B0604020202020204" pitchFamily="34" charset="0"/>
                <a:cs typeface="Arimo" panose="020B0604020202020204" pitchFamily="34" charset="0"/>
              </a:rPr>
              <a:t>Từ</a:t>
            </a:r>
            <a:r>
              <a:rPr kumimoji="0" lang="en-US" sz="3000" b="1" i="0" u="none" strike="noStrike" kern="1200" cap="none" spc="0" normalizeH="0" noProof="0">
                <a:ln>
                  <a:noFill/>
                </a:ln>
                <a:solidFill>
                  <a:srgbClr val="FFFFFF"/>
                </a:solidFill>
                <a:effectLst/>
                <a:uLnTx/>
                <a:uFillTx/>
                <a:latin typeface="Arimo" panose="020B0604020202020204" pitchFamily="34" charset="0"/>
                <a:ea typeface="Arimo" panose="020B0604020202020204" pitchFamily="34" charset="0"/>
                <a:cs typeface="Arimo" panose="020B0604020202020204" pitchFamily="34" charset="0"/>
              </a:rPr>
              <a:t> 6 năm đến 8 năm</a:t>
            </a:r>
            <a:endParaRPr kumimoji="0" lang="en-US" sz="3000" b="1" i="0" u="none" strike="noStrike" kern="1200" cap="none" spc="0" normalizeH="0" baseline="0" noProof="0" dirty="0">
              <a:ln>
                <a:noFill/>
              </a:ln>
              <a:solidFill>
                <a:srgbClr val="FFFFFF"/>
              </a:solidFill>
              <a:effectLst/>
              <a:uLnTx/>
              <a:uFillTx/>
              <a:latin typeface="Arimo" panose="020B0604020202020204" pitchFamily="34" charset="0"/>
              <a:ea typeface="Arimo" panose="020B0604020202020204" pitchFamily="34" charset="0"/>
              <a:cs typeface="Arimo" panose="020B0604020202020204" pitchFamily="34" charset="0"/>
            </a:endParaRPr>
          </a:p>
        </p:txBody>
      </p:sp>
      <p:sp>
        <p:nvSpPr>
          <p:cNvPr id="33" name="TextBox 32">
            <a:extLst>
              <a:ext uri="{FF2B5EF4-FFF2-40B4-BE49-F238E27FC236}">
                <a16:creationId xmlns:a16="http://schemas.microsoft.com/office/drawing/2014/main" id="{F6B2023A-41E6-496F-A5A1-DAC3B4804349}"/>
              </a:ext>
            </a:extLst>
          </p:cNvPr>
          <p:cNvSpPr txBox="1"/>
          <p:nvPr/>
        </p:nvSpPr>
        <p:spPr>
          <a:xfrm>
            <a:off x="8228810" y="3910093"/>
            <a:ext cx="8751985" cy="2554545"/>
          </a:xfrm>
          <a:prstGeom prst="rect">
            <a:avLst/>
          </a:prstGeom>
          <a:noFill/>
        </p:spPr>
        <p:txBody>
          <a:bodyPr wrap="square" rtlCol="0">
            <a:spAutoFit/>
          </a:bodyPr>
          <a:lstStyle/>
          <a:p>
            <a:pPr lvl="0" algn="just" defTabSz="914445"/>
            <a:r>
              <a:rPr kumimoji="0" lang="en-US" sz="3200" i="0" u="none" strike="noStrike" kern="1200" cap="none" spc="0" normalizeH="0" baseline="0" noProof="0" err="1">
                <a:ln>
                  <a:noFill/>
                </a:ln>
                <a:solidFill>
                  <a:srgbClr val="FFFFFF"/>
                </a:solidFill>
                <a:effectLst/>
                <a:uLnTx/>
                <a:uFillTx/>
                <a:latin typeface="Alegreya Medium" panose="020B0604020202020204" charset="0"/>
                <a:ea typeface="Roboto" panose="02000000000000000000" pitchFamily="2" charset="0"/>
                <a:cs typeface="Arial" panose="020B0604020202020204" pitchFamily="34" charset="0"/>
              </a:rPr>
              <a:t>Câu</a:t>
            </a:r>
            <a:r>
              <a:rPr kumimoji="0" lang="en-US" sz="3200" i="0" u="none" strike="noStrike" kern="1200" cap="none" spc="0" normalizeH="0" baseline="0" noProof="0">
                <a:ln>
                  <a:noFill/>
                </a:ln>
                <a:solidFill>
                  <a:srgbClr val="FFFFFF"/>
                </a:solidFill>
                <a:effectLst/>
                <a:uLnTx/>
                <a:uFillTx/>
                <a:latin typeface="Alegreya Medium" panose="020B0604020202020204" charset="0"/>
                <a:ea typeface="Roboto" panose="02000000000000000000" pitchFamily="2" charset="0"/>
                <a:cs typeface="Arial" panose="020B0604020202020204" pitchFamily="34" charset="0"/>
              </a:rPr>
              <a:t> 1:</a:t>
            </a:r>
            <a:r>
              <a:rPr kumimoji="0" lang="en-US" sz="3200" i="0" u="none" strike="noStrike" kern="1200" cap="none" spc="0" normalizeH="0" noProof="0">
                <a:ln>
                  <a:noFill/>
                </a:ln>
                <a:solidFill>
                  <a:srgbClr val="FFFFFF"/>
                </a:solidFill>
                <a:effectLst/>
                <a:uLnTx/>
                <a:uFillTx/>
                <a:latin typeface="Alegreya Medium" panose="020B0604020202020204" charset="0"/>
                <a:ea typeface="Roboto" panose="02000000000000000000" pitchFamily="2" charset="0"/>
                <a:cs typeface="Arial" panose="020B0604020202020204" pitchFamily="34" charset="0"/>
              </a:rPr>
              <a:t> </a:t>
            </a:r>
            <a:r>
              <a:rPr lang="vi-VN" sz="3200">
                <a:solidFill>
                  <a:srgbClr val="FFFFFF"/>
                </a:solidFill>
                <a:latin typeface="Alegreya Medium" panose="020B0604020202020204" charset="0"/>
                <a:ea typeface="Roboto" panose="02000000000000000000" pitchFamily="2" charset="0"/>
                <a:cs typeface="Arial" panose="020B0604020202020204" pitchFamily="34" charset="0"/>
              </a:rPr>
              <a:t>Sử dụng thông tin về tài khoản, thẻ ngân hàng của Cơ quan, tổ chức, cá nhân để chiếm đoạt tài sản của chủ tài khoản, chủ thẻ hoặc thanh toán hàng hóa, dịch vụ. Hành vi trên có thể bị phạt tù bao nhiêu lâu?</a:t>
            </a:r>
            <a:endParaRPr kumimoji="0" lang="en-US" sz="3200" i="0" u="none" strike="noStrike" kern="1200" cap="none" spc="0" normalizeH="0" baseline="0" noProof="0" dirty="0">
              <a:ln>
                <a:noFill/>
              </a:ln>
              <a:solidFill>
                <a:srgbClr val="FFFFFF"/>
              </a:solidFill>
              <a:effectLst/>
              <a:uLnTx/>
              <a:uFillTx/>
              <a:latin typeface="Alegreya Medium" panose="020B0604020202020204" charset="0"/>
              <a:ea typeface="Roboto" panose="02000000000000000000" pitchFamily="2" charset="0"/>
              <a:cs typeface="Arial" panose="020B0604020202020204" pitchFamily="34" charset="0"/>
            </a:endParaRPr>
          </a:p>
        </p:txBody>
      </p:sp>
      <p:sp>
        <p:nvSpPr>
          <p:cNvPr id="35" name="Đáp án 3-LV1">
            <a:extLst>
              <a:ext uri="{FF2B5EF4-FFF2-40B4-BE49-F238E27FC236}">
                <a16:creationId xmlns:a16="http://schemas.microsoft.com/office/drawing/2014/main" id="{81EC8A33-F2A1-4771-B0FC-8306D78EA487}"/>
              </a:ext>
            </a:extLst>
          </p:cNvPr>
          <p:cNvSpPr/>
          <p:nvPr/>
        </p:nvSpPr>
        <p:spPr>
          <a:xfrm>
            <a:off x="7955434" y="8575436"/>
            <a:ext cx="4420390" cy="1151396"/>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5"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FFFFFF"/>
                </a:solidFill>
                <a:effectLst/>
                <a:uLnTx/>
                <a:uFillTx/>
                <a:latin typeface="Arimo" panose="020B0604020202020204" pitchFamily="34" charset="0"/>
                <a:ea typeface="Arimo" panose="020B0604020202020204" pitchFamily="34" charset="0"/>
                <a:cs typeface="Arimo" panose="020B0604020202020204" pitchFamily="34" charset="0"/>
              </a:rPr>
              <a:t>Từ</a:t>
            </a:r>
            <a:r>
              <a:rPr kumimoji="0" lang="en-US" sz="3000" b="1" i="0" u="none" strike="noStrike" kern="1200" cap="none" spc="0" normalizeH="0" noProof="0">
                <a:ln>
                  <a:noFill/>
                </a:ln>
                <a:solidFill>
                  <a:srgbClr val="FFFFFF"/>
                </a:solidFill>
                <a:effectLst/>
                <a:uLnTx/>
                <a:uFillTx/>
                <a:latin typeface="Arimo" panose="020B0604020202020204" pitchFamily="34" charset="0"/>
                <a:ea typeface="Arimo" panose="020B0604020202020204" pitchFamily="34" charset="0"/>
                <a:cs typeface="Arimo" panose="020B0604020202020204" pitchFamily="34" charset="0"/>
              </a:rPr>
              <a:t> 3 năm đến 6 năm</a:t>
            </a:r>
            <a:endParaRPr kumimoji="0" lang="en-US" sz="3000" b="1" i="0" u="none" strike="noStrike" kern="1200" cap="none" spc="0" normalizeH="0" baseline="0" noProof="0" dirty="0">
              <a:ln>
                <a:noFill/>
              </a:ln>
              <a:solidFill>
                <a:srgbClr val="FFFFFF"/>
              </a:solidFill>
              <a:effectLst/>
              <a:uLnTx/>
              <a:uFillTx/>
              <a:latin typeface="Arimo" panose="020B0604020202020204" pitchFamily="34" charset="0"/>
              <a:ea typeface="Arimo" panose="020B0604020202020204" pitchFamily="34" charset="0"/>
              <a:cs typeface="Arimo" panose="020B0604020202020204" pitchFamily="34" charset="0"/>
            </a:endParaRPr>
          </a:p>
        </p:txBody>
      </p:sp>
      <p:sp>
        <p:nvSpPr>
          <p:cNvPr id="36" name="Đáp án 2-LV1">
            <a:extLst>
              <a:ext uri="{FF2B5EF4-FFF2-40B4-BE49-F238E27FC236}">
                <a16:creationId xmlns:a16="http://schemas.microsoft.com/office/drawing/2014/main" id="{F680300E-5002-42B6-BD58-38DD187D1D9B}"/>
              </a:ext>
            </a:extLst>
          </p:cNvPr>
          <p:cNvSpPr/>
          <p:nvPr/>
        </p:nvSpPr>
        <p:spPr>
          <a:xfrm>
            <a:off x="12877801" y="7024806"/>
            <a:ext cx="4420389" cy="1176218"/>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5"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a:ln>
                  <a:noFill/>
                </a:ln>
                <a:solidFill>
                  <a:srgbClr val="FFFFFF"/>
                </a:solidFill>
                <a:effectLst/>
                <a:uLnTx/>
                <a:uFillTx/>
                <a:latin typeface="Arimo" panose="020B0604020202020204" pitchFamily="34" charset="0"/>
                <a:ea typeface="Arimo" panose="020B0604020202020204" pitchFamily="34" charset="0"/>
                <a:cs typeface="Arimo" panose="020B0604020202020204" pitchFamily="34" charset="0"/>
              </a:rPr>
              <a:t>Từ</a:t>
            </a:r>
            <a:r>
              <a:rPr kumimoji="0" lang="en-US" sz="2900" b="1" i="0" u="none" strike="noStrike" kern="1200" cap="none" spc="0" normalizeH="0" noProof="0">
                <a:ln>
                  <a:noFill/>
                </a:ln>
                <a:solidFill>
                  <a:srgbClr val="FFFFFF"/>
                </a:solidFill>
                <a:effectLst/>
                <a:uLnTx/>
                <a:uFillTx/>
                <a:latin typeface="Arimo" panose="020B0604020202020204" pitchFamily="34" charset="0"/>
                <a:ea typeface="Arimo" panose="020B0604020202020204" pitchFamily="34" charset="0"/>
                <a:cs typeface="Arimo" panose="020B0604020202020204" pitchFamily="34" charset="0"/>
              </a:rPr>
              <a:t> 4 tháng đến 5 tháng</a:t>
            </a:r>
            <a:endParaRPr kumimoji="0" lang="en-US" sz="2900" b="1" i="0" u="none" strike="noStrike" kern="1200" cap="none" spc="0" normalizeH="0" baseline="0" noProof="0" dirty="0">
              <a:ln>
                <a:noFill/>
              </a:ln>
              <a:solidFill>
                <a:srgbClr val="FFFFFF"/>
              </a:solidFill>
              <a:effectLst/>
              <a:uLnTx/>
              <a:uFillTx/>
              <a:latin typeface="Arimo" panose="020B0604020202020204" pitchFamily="34" charset="0"/>
              <a:ea typeface="Arimo" panose="020B0604020202020204" pitchFamily="34" charset="0"/>
              <a:cs typeface="Arimo" panose="020B0604020202020204" pitchFamily="34" charset="0"/>
            </a:endParaRPr>
          </a:p>
        </p:txBody>
      </p:sp>
      <p:sp>
        <p:nvSpPr>
          <p:cNvPr id="37" name="Đáp án 4-LV1">
            <a:extLst>
              <a:ext uri="{FF2B5EF4-FFF2-40B4-BE49-F238E27FC236}">
                <a16:creationId xmlns:a16="http://schemas.microsoft.com/office/drawing/2014/main" id="{9A6F4D4E-5A24-4779-A207-95E73743C5A6}"/>
              </a:ext>
            </a:extLst>
          </p:cNvPr>
          <p:cNvSpPr/>
          <p:nvPr/>
        </p:nvSpPr>
        <p:spPr>
          <a:xfrm>
            <a:off x="7955435" y="7024806"/>
            <a:ext cx="4420390" cy="1176218"/>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5"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FFFFFF"/>
                </a:solidFill>
                <a:effectLst/>
                <a:uLnTx/>
                <a:uFillTx/>
                <a:latin typeface="Arimo" panose="020B0604020202020204" pitchFamily="34" charset="0"/>
                <a:ea typeface="Arimo" panose="020B0604020202020204" pitchFamily="34" charset="0"/>
                <a:cs typeface="Arimo" panose="020B0604020202020204" pitchFamily="34" charset="0"/>
              </a:rPr>
              <a:t>Từ</a:t>
            </a:r>
            <a:r>
              <a:rPr kumimoji="0" lang="en-US" sz="3000" b="1" i="0" u="none" strike="noStrike" kern="1200" cap="none" spc="0" normalizeH="0" noProof="0">
                <a:ln>
                  <a:noFill/>
                </a:ln>
                <a:solidFill>
                  <a:srgbClr val="FFFFFF"/>
                </a:solidFill>
                <a:effectLst/>
                <a:uLnTx/>
                <a:uFillTx/>
                <a:latin typeface="Arimo" panose="020B0604020202020204" pitchFamily="34" charset="0"/>
                <a:ea typeface="Arimo" panose="020B0604020202020204" pitchFamily="34" charset="0"/>
                <a:cs typeface="Arimo" panose="020B0604020202020204" pitchFamily="34" charset="0"/>
              </a:rPr>
              <a:t> 6 tháng đến 3 năm</a:t>
            </a:r>
            <a:endParaRPr kumimoji="0" lang="en-US" sz="3000" b="1" i="0" u="none" strike="noStrike" kern="1200" cap="none" spc="0" normalizeH="0" baseline="0" noProof="0" dirty="0">
              <a:ln>
                <a:noFill/>
              </a:ln>
              <a:solidFill>
                <a:srgbClr val="FFFFFF"/>
              </a:solidFill>
              <a:effectLst/>
              <a:uLnTx/>
              <a:uFillTx/>
              <a:latin typeface="Arimo" panose="020B0604020202020204" pitchFamily="34" charset="0"/>
              <a:ea typeface="Arimo" panose="020B0604020202020204" pitchFamily="34" charset="0"/>
              <a:cs typeface="Arimo" panose="020B0604020202020204" pitchFamily="34" charset="0"/>
            </a:endParaRPr>
          </a:p>
        </p:txBody>
      </p:sp>
      <p:sp>
        <p:nvSpPr>
          <p:cNvPr id="51" name="TextBox 50">
            <a:extLst>
              <a:ext uri="{FF2B5EF4-FFF2-40B4-BE49-F238E27FC236}">
                <a16:creationId xmlns:a16="http://schemas.microsoft.com/office/drawing/2014/main" id="{9067C5FB-C138-468F-AA21-7F3753D0E61E}"/>
              </a:ext>
            </a:extLst>
          </p:cNvPr>
          <p:cNvSpPr txBox="1"/>
          <p:nvPr/>
        </p:nvSpPr>
        <p:spPr>
          <a:xfrm>
            <a:off x="4242153" y="9260607"/>
            <a:ext cx="1203974" cy="646331"/>
          </a:xfrm>
          <a:prstGeom prst="rect">
            <a:avLst/>
          </a:prstGeom>
          <a:noFill/>
        </p:spPr>
        <p:txBody>
          <a:bodyPr wrap="square" rtlCol="0">
            <a:spAutoFit/>
          </a:bodyPr>
          <a:lstStyle/>
          <a:p>
            <a:pPr marL="0" marR="0" lvl="0" indent="0" algn="l" defTabSz="914445"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500</a:t>
            </a:r>
          </a:p>
        </p:txBody>
      </p:sp>
    </p:spTree>
    <p:extLst>
      <p:ext uri="{BB962C8B-B14F-4D97-AF65-F5344CB8AC3E}">
        <p14:creationId xmlns:p14="http://schemas.microsoft.com/office/powerpoint/2010/main" val="195552624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5"/>
                                            </p:cond>
                                          </p:stCondLst>
                                          <p:endCondLst>
                                            <p:cond evt="onStopAudio" delay="0">
                                              <p:tgtEl>
                                                <p:sldTgt/>
                                              </p:tgtEl>
                                            </p:cond>
                                          </p:endCondLst>
                                        </p:cTn>
                                        <p:tgtEl>
                                          <p:sndTgt r:embed="rId3" name="bomb.wav"/>
                                        </p:tgtEl>
                                      </p:cMediaNode>
                                    </p:audio>
                                  </p:sub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anim calcmode="lin" valueType="num">
                                      <p:cBhvr>
                                        <p:cTn id="13" dur="250" fill="hold"/>
                                        <p:tgtEl>
                                          <p:spTgt spid="10"/>
                                        </p:tgtEl>
                                        <p:attrNameLst>
                                          <p:attrName>ppt_x</p:attrName>
                                        </p:attrNameLst>
                                      </p:cBhvr>
                                      <p:tavLst>
                                        <p:tav tm="0">
                                          <p:val>
                                            <p:strVal val="#ppt_x"/>
                                          </p:val>
                                        </p:tav>
                                        <p:tav tm="100000">
                                          <p:val>
                                            <p:strVal val="#ppt_x"/>
                                          </p:val>
                                        </p:tav>
                                      </p:tavLst>
                                    </p:anim>
                                    <p:anim calcmode="lin" valueType="num">
                                      <p:cBhvr>
                                        <p:cTn id="14" dur="250" fill="hold"/>
                                        <p:tgtEl>
                                          <p:spTgt spid="10"/>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10"/>
                                            </p:cond>
                                          </p:stCondLst>
                                          <p:endCondLst>
                                            <p:cond evt="onStopAudio" delay="0">
                                              <p:tgtEl>
                                                <p:sldTgt/>
                                              </p:tgtEl>
                                            </p:cond>
                                          </p:endCondLst>
                                        </p:cTn>
                                        <p:tgtEl>
                                          <p:sndTgt r:embed="rId3" name="bomb.wav"/>
                                        </p:tgtEl>
                                      </p:cMediaNode>
                                    </p:audio>
                                  </p:subTnLst>
                                </p:cTn>
                              </p:par>
                              <p:par>
                                <p:cTn id="15" presetID="35" presetClass="path" presetSubtype="0" accel="50000" decel="50000" fill="hold" nodeType="withEffect">
                                  <p:stCondLst>
                                    <p:cond delay="0"/>
                                  </p:stCondLst>
                                  <p:childTnLst>
                                    <p:animMotion origin="layout" path="M -1.80556E-6 2.59259E-6 L -0.60529 -0.00741 " pathEditMode="relative" rAng="0" ptsTypes="AA">
                                      <p:cBhvr>
                                        <p:cTn id="16" dur="1500" fill="hold"/>
                                        <p:tgtEl>
                                          <p:spTgt spid="32"/>
                                        </p:tgtEl>
                                        <p:attrNameLst>
                                          <p:attrName>ppt_x</p:attrName>
                                          <p:attrName>ppt_y</p:attrName>
                                        </p:attrNameLst>
                                      </p:cBhvr>
                                      <p:rCtr x="-30269" y="-370"/>
                                    </p:animMotion>
                                  </p:childTnLst>
                                  <p:subTnLst>
                                    <p:audio>
                                      <p:cMediaNode>
                                        <p:cTn display="0" masterRel="sameClick">
                                          <p:stCondLst>
                                            <p:cond evt="begin" delay="0">
                                              <p:tn val="15"/>
                                            </p:cond>
                                          </p:stCondLst>
                                          <p:endCondLst>
                                            <p:cond evt="onStopAudio" delay="0">
                                              <p:tgtEl>
                                                <p:sldTgt/>
                                              </p:tgtEl>
                                            </p:cond>
                                          </p:endCondLst>
                                        </p:cTn>
                                        <p:tgtEl>
                                          <p:sndTgt r:embed="rId4" name="whoosh.wav"/>
                                        </p:tgtEl>
                                      </p:cMediaNode>
                                    </p:audio>
                                  </p:subTnLst>
                                </p:cTn>
                              </p:par>
                              <p:par>
                                <p:cTn id="17" presetID="10" presetClass="entr" presetSubtype="0" fill="hold" grpId="0" nodeType="withEffect">
                                  <p:stCondLst>
                                    <p:cond delay="1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2" restart="whenNotActive" fill="hold" evtFilter="cancelBubble" nodeType="interactiveSeq">
                <p:stCondLst>
                  <p:cond evt="onClick" delay="0">
                    <p:tgtEl>
                      <p:spTgt spid="34"/>
                    </p:tgtEl>
                  </p:cond>
                </p:stCondLst>
                <p:endSync evt="end" delay="0">
                  <p:rtn val="all"/>
                </p:endSync>
                <p:childTnLst>
                  <p:par>
                    <p:cTn id="33" fill="hold">
                      <p:stCondLst>
                        <p:cond delay="0"/>
                      </p:stCondLst>
                      <p:childTnLst>
                        <p:par>
                          <p:cTn id="34" fill="hold">
                            <p:stCondLst>
                              <p:cond delay="0"/>
                            </p:stCondLst>
                            <p:childTnLst>
                              <p:par>
                                <p:cTn id="35" presetID="1" presetClass="emph" presetSubtype="2" fill="hold" nodeType="clickEffect">
                                  <p:stCondLst>
                                    <p:cond delay="0"/>
                                  </p:stCondLst>
                                  <p:childTnLst>
                                    <p:animClr clrSpc="rgb" dir="cw">
                                      <p:cBhvr>
                                        <p:cTn id="36" dur="500" fill="hold"/>
                                        <p:tgtEl>
                                          <p:spTgt spid="34"/>
                                        </p:tgtEl>
                                        <p:attrNameLst>
                                          <p:attrName>fillcolor</p:attrName>
                                        </p:attrNameLst>
                                      </p:cBhvr>
                                      <p:to>
                                        <a:srgbClr val="FF0000"/>
                                      </p:to>
                                    </p:animClr>
                                    <p:set>
                                      <p:cBhvr>
                                        <p:cTn id="37" dur="500" fill="hold"/>
                                        <p:tgtEl>
                                          <p:spTgt spid="34"/>
                                        </p:tgtEl>
                                        <p:attrNameLst>
                                          <p:attrName>fill.type</p:attrName>
                                        </p:attrNameLst>
                                      </p:cBhvr>
                                      <p:to>
                                        <p:strVal val="solid"/>
                                      </p:to>
                                    </p:set>
                                    <p:set>
                                      <p:cBhvr>
                                        <p:cTn id="38" dur="500" fill="hold"/>
                                        <p:tgtEl>
                                          <p:spTgt spid="34"/>
                                        </p:tgtEl>
                                        <p:attrNameLst>
                                          <p:attrName>fill.on</p:attrName>
                                        </p:attrNameLst>
                                      </p:cBhvr>
                                      <p:to>
                                        <p:strVal val="true"/>
                                      </p:to>
                                    </p:set>
                                  </p:childTnLst>
                                </p:cTn>
                              </p:par>
                            </p:childTnLst>
                          </p:cTn>
                        </p:par>
                      </p:childTnLst>
                    </p:cTn>
                  </p:par>
                </p:childTnLst>
              </p:cTn>
              <p:nextCondLst>
                <p:cond evt="onClick" delay="0">
                  <p:tgtEl>
                    <p:spTgt spid="34"/>
                  </p:tgtEl>
                </p:cond>
              </p:nextCondLst>
            </p:seq>
            <p:seq concurrent="1" nextAc="seek">
              <p:cTn id="39" restart="whenNotActive" fill="hold" evtFilter="cancelBubble" nodeType="interactiveSeq">
                <p:stCondLst>
                  <p:cond evt="onClick" delay="0">
                    <p:tgtEl>
                      <p:spTgt spid="35"/>
                    </p:tgtEl>
                  </p:cond>
                </p:stCondLst>
                <p:endSync evt="end" delay="0">
                  <p:rtn val="all"/>
                </p:endSync>
                <p:childTnLst>
                  <p:par>
                    <p:cTn id="40" fill="hold">
                      <p:stCondLst>
                        <p:cond delay="0"/>
                      </p:stCondLst>
                      <p:childTnLst>
                        <p:par>
                          <p:cTn id="41" fill="hold">
                            <p:stCondLst>
                              <p:cond delay="0"/>
                            </p:stCondLst>
                            <p:childTnLst>
                              <p:par>
                                <p:cTn id="42" presetID="1" presetClass="emph" presetSubtype="2" fill="hold" nodeType="clickEffect">
                                  <p:stCondLst>
                                    <p:cond delay="0"/>
                                  </p:stCondLst>
                                  <p:childTnLst>
                                    <p:animClr clrSpc="rgb" dir="cw">
                                      <p:cBhvr>
                                        <p:cTn id="43" dur="500" fill="hold"/>
                                        <p:tgtEl>
                                          <p:spTgt spid="35"/>
                                        </p:tgtEl>
                                        <p:attrNameLst>
                                          <p:attrName>fillcolor</p:attrName>
                                        </p:attrNameLst>
                                      </p:cBhvr>
                                      <p:to>
                                        <a:srgbClr val="FF0000"/>
                                      </p:to>
                                    </p:animClr>
                                    <p:set>
                                      <p:cBhvr>
                                        <p:cTn id="44" dur="500" fill="hold"/>
                                        <p:tgtEl>
                                          <p:spTgt spid="35"/>
                                        </p:tgtEl>
                                        <p:attrNameLst>
                                          <p:attrName>fill.type</p:attrName>
                                        </p:attrNameLst>
                                      </p:cBhvr>
                                      <p:to>
                                        <p:strVal val="solid"/>
                                      </p:to>
                                    </p:set>
                                    <p:set>
                                      <p:cBhvr>
                                        <p:cTn id="45" dur="500" fill="hold"/>
                                        <p:tgtEl>
                                          <p:spTgt spid="35"/>
                                        </p:tgtEl>
                                        <p:attrNameLst>
                                          <p:attrName>fill.on</p:attrName>
                                        </p:attrNameLst>
                                      </p:cBhvr>
                                      <p:to>
                                        <p:strVal val="true"/>
                                      </p:to>
                                    </p:set>
                                  </p:childTnLst>
                                </p:cTn>
                              </p:par>
                            </p:childTnLst>
                          </p:cTn>
                        </p:par>
                      </p:childTnLst>
                    </p:cTn>
                  </p:par>
                </p:childTnLst>
              </p:cTn>
              <p:nextCondLst>
                <p:cond evt="onClick" delay="0">
                  <p:tgtEl>
                    <p:spTgt spid="35"/>
                  </p:tgtEl>
                </p:cond>
              </p:nextCondLst>
            </p:seq>
            <p:seq concurrent="1" nextAc="seek">
              <p:cTn id="46" restart="whenNotActive" fill="hold" evtFilter="cancelBubble" nodeType="interactiveSeq">
                <p:stCondLst>
                  <p:cond evt="onClick" delay="0">
                    <p:tgtEl>
                      <p:spTgt spid="37"/>
                    </p:tgtEl>
                  </p:cond>
                </p:stCondLst>
                <p:endSync evt="end" delay="0">
                  <p:rtn val="all"/>
                </p:endSync>
                <p:childTnLst>
                  <p:par>
                    <p:cTn id="47" fill="hold">
                      <p:stCondLst>
                        <p:cond delay="0"/>
                      </p:stCondLst>
                      <p:childTnLst>
                        <p:par>
                          <p:cTn id="48" fill="hold">
                            <p:stCondLst>
                              <p:cond delay="0"/>
                            </p:stCondLst>
                            <p:childTnLst>
                              <p:par>
                                <p:cTn id="49" presetID="1" presetClass="emph" presetSubtype="2" fill="hold" nodeType="clickEffect">
                                  <p:stCondLst>
                                    <p:cond delay="0"/>
                                  </p:stCondLst>
                                  <p:childTnLst>
                                    <p:animClr clrSpc="rgb" dir="cw">
                                      <p:cBhvr>
                                        <p:cTn id="50" dur="500" fill="hold"/>
                                        <p:tgtEl>
                                          <p:spTgt spid="37"/>
                                        </p:tgtEl>
                                        <p:attrNameLst>
                                          <p:attrName>fillcolor</p:attrName>
                                        </p:attrNameLst>
                                      </p:cBhvr>
                                      <p:to>
                                        <a:srgbClr val="00B0F0"/>
                                      </p:to>
                                    </p:animClr>
                                    <p:set>
                                      <p:cBhvr>
                                        <p:cTn id="51" dur="500" fill="hold"/>
                                        <p:tgtEl>
                                          <p:spTgt spid="37"/>
                                        </p:tgtEl>
                                        <p:attrNameLst>
                                          <p:attrName>fill.type</p:attrName>
                                        </p:attrNameLst>
                                      </p:cBhvr>
                                      <p:to>
                                        <p:strVal val="solid"/>
                                      </p:to>
                                    </p:set>
                                    <p:set>
                                      <p:cBhvr>
                                        <p:cTn id="52" dur="500" fill="hold"/>
                                        <p:tgtEl>
                                          <p:spTgt spid="37"/>
                                        </p:tgtEl>
                                        <p:attrNameLst>
                                          <p:attrName>fill.on</p:attrName>
                                        </p:attrNameLst>
                                      </p:cBhvr>
                                      <p:to>
                                        <p:strVal val="true"/>
                                      </p:to>
                                    </p:set>
                                  </p:childTnLst>
                                </p:cTn>
                              </p:par>
                              <p:par>
                                <p:cTn id="53" presetID="49" presetClass="path" presetSubtype="0" accel="50000" decel="50000" fill="hold" nodeType="withEffect">
                                  <p:stCondLst>
                                    <p:cond delay="0"/>
                                  </p:stCondLst>
                                  <p:childTnLst>
                                    <p:animMotion origin="layout" path="M 0.00747 0.00432 L 0.24914 -0.48133 " pathEditMode="relative" rAng="0" ptsTypes="AA">
                                      <p:cBhvr>
                                        <p:cTn id="54" dur="500" fill="hold"/>
                                        <p:tgtEl>
                                          <p:spTgt spid="19"/>
                                        </p:tgtEl>
                                        <p:attrNameLst>
                                          <p:attrName>ppt_x</p:attrName>
                                          <p:attrName>ppt_y</p:attrName>
                                        </p:attrNameLst>
                                      </p:cBhvr>
                                      <p:rCtr x="12083" y="-24290"/>
                                    </p:animMotion>
                                  </p:childTnLst>
                                  <p:subTnLst>
                                    <p:audio>
                                      <p:cMediaNode>
                                        <p:cTn display="0" masterRel="sameClick">
                                          <p:stCondLst>
                                            <p:cond evt="begin" delay="0">
                                              <p:tn val="53"/>
                                            </p:cond>
                                          </p:stCondLst>
                                          <p:endCondLst>
                                            <p:cond evt="onStopAudio" delay="0">
                                              <p:tgtEl>
                                                <p:sldTgt/>
                                              </p:tgtEl>
                                            </p:cond>
                                          </p:endCondLst>
                                        </p:cTn>
                                        <p:tgtEl>
                                          <p:sndTgt r:embed="rId5" name="Bắn tan Covid.wav"/>
                                        </p:tgtEl>
                                      </p:cMediaNode>
                                    </p:audio>
                                  </p:sub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32" presetClass="emph" presetSubtype="0" fill="hold" nodeType="withEffect">
                                  <p:stCondLst>
                                    <p:cond delay="0"/>
                                  </p:stCondLst>
                                  <p:childTnLst>
                                    <p:animRot by="120000">
                                      <p:cBhvr>
                                        <p:cTn id="60" dur="50" fill="hold">
                                          <p:stCondLst>
                                            <p:cond delay="0"/>
                                          </p:stCondLst>
                                        </p:cTn>
                                        <p:tgtEl>
                                          <p:spTgt spid="11"/>
                                        </p:tgtEl>
                                        <p:attrNameLst>
                                          <p:attrName>r</p:attrName>
                                        </p:attrNameLst>
                                      </p:cBhvr>
                                    </p:animRot>
                                    <p:animRot by="-240000">
                                      <p:cBhvr>
                                        <p:cTn id="61" dur="100" fill="hold">
                                          <p:stCondLst>
                                            <p:cond delay="100"/>
                                          </p:stCondLst>
                                        </p:cTn>
                                        <p:tgtEl>
                                          <p:spTgt spid="11"/>
                                        </p:tgtEl>
                                        <p:attrNameLst>
                                          <p:attrName>r</p:attrName>
                                        </p:attrNameLst>
                                      </p:cBhvr>
                                    </p:animRot>
                                    <p:animRot by="240000">
                                      <p:cBhvr>
                                        <p:cTn id="62" dur="100" fill="hold">
                                          <p:stCondLst>
                                            <p:cond delay="200"/>
                                          </p:stCondLst>
                                        </p:cTn>
                                        <p:tgtEl>
                                          <p:spTgt spid="11"/>
                                        </p:tgtEl>
                                        <p:attrNameLst>
                                          <p:attrName>r</p:attrName>
                                        </p:attrNameLst>
                                      </p:cBhvr>
                                    </p:animRot>
                                    <p:animRot by="-240000">
                                      <p:cBhvr>
                                        <p:cTn id="63" dur="100" fill="hold">
                                          <p:stCondLst>
                                            <p:cond delay="300"/>
                                          </p:stCondLst>
                                        </p:cTn>
                                        <p:tgtEl>
                                          <p:spTgt spid="11"/>
                                        </p:tgtEl>
                                        <p:attrNameLst>
                                          <p:attrName>r</p:attrName>
                                        </p:attrNameLst>
                                      </p:cBhvr>
                                    </p:animRot>
                                    <p:animRot by="120000">
                                      <p:cBhvr>
                                        <p:cTn id="64" dur="100" fill="hold">
                                          <p:stCondLst>
                                            <p:cond delay="400"/>
                                          </p:stCondLst>
                                        </p:cTn>
                                        <p:tgtEl>
                                          <p:spTgt spid="11"/>
                                        </p:tgtEl>
                                        <p:attrNameLst>
                                          <p:attrName>r</p:attrName>
                                        </p:attrNameLst>
                                      </p:cBhvr>
                                    </p:animRot>
                                  </p:childTnLst>
                                </p:cTn>
                              </p:par>
                            </p:childTnLst>
                          </p:cTn>
                        </p:par>
                        <p:par>
                          <p:cTn id="65" fill="hold">
                            <p:stCondLst>
                              <p:cond delay="1000"/>
                            </p:stCondLst>
                            <p:childTnLst>
                              <p:par>
                                <p:cTn id="66" presetID="9" presetClass="exit" presetSubtype="0" fill="hold" nodeType="afterEffect">
                                  <p:stCondLst>
                                    <p:cond delay="0"/>
                                  </p:stCondLst>
                                  <p:childTnLst>
                                    <p:animEffect transition="out" filter="dissolve">
                                      <p:cBhvr>
                                        <p:cTn id="67" dur="250"/>
                                        <p:tgtEl>
                                          <p:spTgt spid="11"/>
                                        </p:tgtEl>
                                      </p:cBhvr>
                                    </p:animEffect>
                                    <p:set>
                                      <p:cBhvr>
                                        <p:cTn id="68" dur="1" fill="hold">
                                          <p:stCondLst>
                                            <p:cond delay="249"/>
                                          </p:stCondLst>
                                        </p:cTn>
                                        <p:tgtEl>
                                          <p:spTgt spid="11"/>
                                        </p:tgtEl>
                                        <p:attrNameLst>
                                          <p:attrName>style.visibility</p:attrName>
                                        </p:attrNameLst>
                                      </p:cBhvr>
                                      <p:to>
                                        <p:strVal val="hidden"/>
                                      </p:to>
                                    </p:set>
                                  </p:childTnLst>
                                </p:cTn>
                              </p:par>
                            </p:childTnLst>
                          </p:cTn>
                        </p:par>
                        <p:par>
                          <p:cTn id="69" fill="hold">
                            <p:stCondLst>
                              <p:cond delay="1250"/>
                            </p:stCondLst>
                            <p:childTnLst>
                              <p:par>
                                <p:cTn id="70" presetID="9" presetClass="exit" presetSubtype="0" fill="hold" nodeType="afterEffect">
                                  <p:stCondLst>
                                    <p:cond delay="0"/>
                                  </p:stCondLst>
                                  <p:childTnLst>
                                    <p:animEffect transition="out" filter="dissolve">
                                      <p:cBhvr>
                                        <p:cTn id="71" dur="250"/>
                                        <p:tgtEl>
                                          <p:spTgt spid="10"/>
                                        </p:tgtEl>
                                      </p:cBhvr>
                                    </p:animEffect>
                                    <p:set>
                                      <p:cBhvr>
                                        <p:cTn id="72" dur="1" fill="hold">
                                          <p:stCondLst>
                                            <p:cond delay="249"/>
                                          </p:stCondLst>
                                        </p:cTn>
                                        <p:tgtEl>
                                          <p:spTgt spid="10"/>
                                        </p:tgtEl>
                                        <p:attrNameLst>
                                          <p:attrName>style.visibility</p:attrName>
                                        </p:attrNameLst>
                                      </p:cBhvr>
                                      <p:to>
                                        <p:strVal val="hidden"/>
                                      </p:to>
                                    </p:set>
                                  </p:childTnLst>
                                  <p:subTnLst>
                                    <p:audio>
                                      <p:cMediaNode vol="100000">
                                        <p:cTn display="0" masterRel="sameClick">
                                          <p:stCondLst>
                                            <p:cond evt="begin" delay="0">
                                              <p:tn val="70"/>
                                            </p:cond>
                                          </p:stCondLst>
                                          <p:endCondLst>
                                            <p:cond evt="onStopAudio" delay="0">
                                              <p:tgtEl>
                                                <p:sldTgt/>
                                              </p:tgtEl>
                                            </p:cond>
                                          </p:endCondLst>
                                        </p:cTn>
                                        <p:tgtEl>
                                          <p:sndTgt r:embed="rId3" name="bomb.wav"/>
                                        </p:tgtEl>
                                      </p:cMediaNode>
                                    </p:audio>
                                  </p:subTnLst>
                                </p:cTn>
                              </p:par>
                              <p:par>
                                <p:cTn id="73" presetID="56" presetClass="path" presetSubtype="0" accel="50000" decel="50000" fill="hold" nodeType="withEffect">
                                  <p:stCondLst>
                                    <p:cond delay="0"/>
                                  </p:stCondLst>
                                  <p:childTnLst>
                                    <p:animMotion origin="layout" path="M -0.01441 -0.09074 L 0.68125 -0.48364 " pathEditMode="relative" rAng="0" ptsTypes="AA">
                                      <p:cBhvr>
                                        <p:cTn id="74" dur="500" fill="hold"/>
                                        <p:tgtEl>
                                          <p:spTgt spid="19"/>
                                        </p:tgtEl>
                                        <p:attrNameLst>
                                          <p:attrName>ppt_x</p:attrName>
                                          <p:attrName>ppt_y</p:attrName>
                                        </p:attrNameLst>
                                      </p:cBhvr>
                                      <p:rCtr x="34774" y="-19660"/>
                                    </p:animMotion>
                                  </p:childTnLst>
                                  <p:subTnLst>
                                    <p:audio>
                                      <p:cMediaNode>
                                        <p:cTn display="0" masterRel="sameClick">
                                          <p:stCondLst>
                                            <p:cond evt="begin" delay="0">
                                              <p:tn val="73"/>
                                            </p:cond>
                                          </p:stCondLst>
                                          <p:endCondLst>
                                            <p:cond evt="onStopAudio" delay="0">
                                              <p:tgtEl>
                                                <p:sldTgt/>
                                              </p:tgtEl>
                                            </p:cond>
                                          </p:endCondLst>
                                        </p:cTn>
                                        <p:tgtEl>
                                          <p:sndTgt r:embed="rId5" name="Bắn tan Covid.wav"/>
                                        </p:tgtEl>
                                      </p:cMediaNode>
                                    </p:audio>
                                  </p:subTnLst>
                                </p:cTn>
                              </p:par>
                              <p:par>
                                <p:cTn id="75" presetID="32" presetClass="emph" presetSubtype="0" repeatCount="indefinite" nodeType="withEffect">
                                  <p:stCondLst>
                                    <p:cond delay="0"/>
                                  </p:stCondLst>
                                  <p:endCondLst>
                                    <p:cond evt="onNext" delay="0">
                                      <p:tgtEl>
                                        <p:sldTgt/>
                                      </p:tgtEl>
                                    </p:cond>
                                  </p:endCondLst>
                                  <p:childTnLst>
                                    <p:animRot by="120000">
                                      <p:cBhvr>
                                        <p:cTn id="76" dur="100" fill="hold">
                                          <p:stCondLst>
                                            <p:cond delay="0"/>
                                          </p:stCondLst>
                                        </p:cTn>
                                        <p:tgtEl>
                                          <p:spTgt spid="15"/>
                                        </p:tgtEl>
                                        <p:attrNameLst>
                                          <p:attrName>r</p:attrName>
                                        </p:attrNameLst>
                                      </p:cBhvr>
                                    </p:animRot>
                                    <p:animRot by="-240000">
                                      <p:cBhvr>
                                        <p:cTn id="77" dur="200" fill="hold">
                                          <p:stCondLst>
                                            <p:cond delay="200"/>
                                          </p:stCondLst>
                                        </p:cTn>
                                        <p:tgtEl>
                                          <p:spTgt spid="15"/>
                                        </p:tgtEl>
                                        <p:attrNameLst>
                                          <p:attrName>r</p:attrName>
                                        </p:attrNameLst>
                                      </p:cBhvr>
                                    </p:animRot>
                                    <p:animRot by="240000">
                                      <p:cBhvr>
                                        <p:cTn id="78" dur="200" fill="hold">
                                          <p:stCondLst>
                                            <p:cond delay="400"/>
                                          </p:stCondLst>
                                        </p:cTn>
                                        <p:tgtEl>
                                          <p:spTgt spid="15"/>
                                        </p:tgtEl>
                                        <p:attrNameLst>
                                          <p:attrName>r</p:attrName>
                                        </p:attrNameLst>
                                      </p:cBhvr>
                                    </p:animRot>
                                    <p:animRot by="-240000">
                                      <p:cBhvr>
                                        <p:cTn id="79" dur="200" fill="hold">
                                          <p:stCondLst>
                                            <p:cond delay="600"/>
                                          </p:stCondLst>
                                        </p:cTn>
                                        <p:tgtEl>
                                          <p:spTgt spid="15"/>
                                        </p:tgtEl>
                                        <p:attrNameLst>
                                          <p:attrName>r</p:attrName>
                                        </p:attrNameLst>
                                      </p:cBhvr>
                                    </p:animRot>
                                    <p:animRot by="120000">
                                      <p:cBhvr>
                                        <p:cTn id="80" dur="200" fill="hold">
                                          <p:stCondLst>
                                            <p:cond delay="800"/>
                                          </p:stCondLst>
                                        </p:cTn>
                                        <p:tgtEl>
                                          <p:spTgt spid="15"/>
                                        </p:tgtEl>
                                        <p:attrNameLst>
                                          <p:attrName>r</p:attrName>
                                        </p:attrNameLst>
                                      </p:cBhvr>
                                    </p:animRot>
                                  </p:childTnLst>
                                </p:cTn>
                              </p:par>
                              <p:par>
                                <p:cTn id="81" presetID="32" presetClass="emph" presetSubtype="0" repeatCount="indefinite" nodeType="withEffect">
                                  <p:stCondLst>
                                    <p:cond delay="0"/>
                                  </p:stCondLst>
                                  <p:endCondLst>
                                    <p:cond evt="onNext" delay="0">
                                      <p:tgtEl>
                                        <p:sldTgt/>
                                      </p:tgtEl>
                                    </p:cond>
                                  </p:endCondLst>
                                  <p:childTnLst>
                                    <p:animRot by="120000">
                                      <p:cBhvr>
                                        <p:cTn id="82" dur="100" fill="hold">
                                          <p:stCondLst>
                                            <p:cond delay="0"/>
                                          </p:stCondLst>
                                        </p:cTn>
                                        <p:tgtEl>
                                          <p:spTgt spid="17"/>
                                        </p:tgtEl>
                                        <p:attrNameLst>
                                          <p:attrName>r</p:attrName>
                                        </p:attrNameLst>
                                      </p:cBhvr>
                                    </p:animRot>
                                    <p:animRot by="-240000">
                                      <p:cBhvr>
                                        <p:cTn id="83" dur="200" fill="hold">
                                          <p:stCondLst>
                                            <p:cond delay="200"/>
                                          </p:stCondLst>
                                        </p:cTn>
                                        <p:tgtEl>
                                          <p:spTgt spid="17"/>
                                        </p:tgtEl>
                                        <p:attrNameLst>
                                          <p:attrName>r</p:attrName>
                                        </p:attrNameLst>
                                      </p:cBhvr>
                                    </p:animRot>
                                    <p:animRot by="240000">
                                      <p:cBhvr>
                                        <p:cTn id="84" dur="200" fill="hold">
                                          <p:stCondLst>
                                            <p:cond delay="400"/>
                                          </p:stCondLst>
                                        </p:cTn>
                                        <p:tgtEl>
                                          <p:spTgt spid="17"/>
                                        </p:tgtEl>
                                        <p:attrNameLst>
                                          <p:attrName>r</p:attrName>
                                        </p:attrNameLst>
                                      </p:cBhvr>
                                    </p:animRot>
                                    <p:animRot by="-240000">
                                      <p:cBhvr>
                                        <p:cTn id="85" dur="200" fill="hold">
                                          <p:stCondLst>
                                            <p:cond delay="600"/>
                                          </p:stCondLst>
                                        </p:cTn>
                                        <p:tgtEl>
                                          <p:spTgt spid="17"/>
                                        </p:tgtEl>
                                        <p:attrNameLst>
                                          <p:attrName>r</p:attrName>
                                        </p:attrNameLst>
                                      </p:cBhvr>
                                    </p:animRot>
                                    <p:animRot by="120000">
                                      <p:cBhvr>
                                        <p:cTn id="86" dur="200" fill="hold">
                                          <p:stCondLst>
                                            <p:cond delay="800"/>
                                          </p:stCondLst>
                                        </p:cTn>
                                        <p:tgtEl>
                                          <p:spTgt spid="17"/>
                                        </p:tgtEl>
                                        <p:attrNameLst>
                                          <p:attrName>r</p:attrName>
                                        </p:attrNameLst>
                                      </p:cBhvr>
                                    </p:animRot>
                                  </p:childTnLst>
                                </p:cTn>
                              </p:par>
                              <p:par>
                                <p:cTn id="87" presetID="56" presetClass="path" presetSubtype="0" accel="50000" decel="50000" fill="hold" nodeType="withEffect">
                                  <p:stCondLst>
                                    <p:cond delay="0"/>
                                  </p:stCondLst>
                                  <p:childTnLst>
                                    <p:animMotion origin="layout" path="M -4.79167E-6 -4.81481E-6 L 0.06915 -0.13194 " pathEditMode="relative" rAng="0" ptsTypes="AA">
                                      <p:cBhvr>
                                        <p:cTn id="88" dur="500" fill="hold"/>
                                        <p:tgtEl>
                                          <p:spTgt spid="19"/>
                                        </p:tgtEl>
                                        <p:attrNameLst>
                                          <p:attrName>ppt_x</p:attrName>
                                          <p:attrName>ppt_y</p:attrName>
                                        </p:attrNameLst>
                                      </p:cBhvr>
                                      <p:rCtr x="3451" y="-6597"/>
                                    </p:animMotion>
                                  </p:childTnLst>
                                  <p:subTnLst>
                                    <p:audio>
                                      <p:cMediaNode>
                                        <p:cTn display="0" masterRel="sameClick">
                                          <p:stCondLst>
                                            <p:cond evt="begin" delay="0">
                                              <p:tn val="87"/>
                                            </p:cond>
                                          </p:stCondLst>
                                          <p:endCondLst>
                                            <p:cond evt="onStopAudio" delay="0">
                                              <p:tgtEl>
                                                <p:sldTgt/>
                                              </p:tgtEl>
                                            </p:cond>
                                          </p:endCondLst>
                                        </p:cTn>
                                        <p:tgtEl>
                                          <p:sndTgt r:embed="rId5" name="Bắn tan Covid.wav"/>
                                        </p:tgtEl>
                                      </p:cMediaNode>
                                    </p:audio>
                                  </p:subTnLst>
                                </p:cTn>
                              </p:par>
                              <p:par>
                                <p:cTn id="89" presetID="10" presetClass="entr" presetSubtype="0" fill="hold" nodeType="with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par>
                                <p:cTn id="92" presetID="32" presetClass="emph" presetSubtype="0" fill="hold" nodeType="withEffect">
                                  <p:stCondLst>
                                    <p:cond delay="0"/>
                                  </p:stCondLst>
                                  <p:childTnLst>
                                    <p:animRot by="120000">
                                      <p:cBhvr>
                                        <p:cTn id="93" dur="50" fill="hold">
                                          <p:stCondLst>
                                            <p:cond delay="0"/>
                                          </p:stCondLst>
                                        </p:cTn>
                                        <p:tgtEl>
                                          <p:spTgt spid="9"/>
                                        </p:tgtEl>
                                        <p:attrNameLst>
                                          <p:attrName>r</p:attrName>
                                        </p:attrNameLst>
                                      </p:cBhvr>
                                    </p:animRot>
                                    <p:animRot by="-240000">
                                      <p:cBhvr>
                                        <p:cTn id="94" dur="100" fill="hold">
                                          <p:stCondLst>
                                            <p:cond delay="100"/>
                                          </p:stCondLst>
                                        </p:cTn>
                                        <p:tgtEl>
                                          <p:spTgt spid="9"/>
                                        </p:tgtEl>
                                        <p:attrNameLst>
                                          <p:attrName>r</p:attrName>
                                        </p:attrNameLst>
                                      </p:cBhvr>
                                    </p:animRot>
                                    <p:animRot by="240000">
                                      <p:cBhvr>
                                        <p:cTn id="95" dur="100" fill="hold">
                                          <p:stCondLst>
                                            <p:cond delay="200"/>
                                          </p:stCondLst>
                                        </p:cTn>
                                        <p:tgtEl>
                                          <p:spTgt spid="9"/>
                                        </p:tgtEl>
                                        <p:attrNameLst>
                                          <p:attrName>r</p:attrName>
                                        </p:attrNameLst>
                                      </p:cBhvr>
                                    </p:animRot>
                                    <p:animRot by="-240000">
                                      <p:cBhvr>
                                        <p:cTn id="96" dur="100" fill="hold">
                                          <p:stCondLst>
                                            <p:cond delay="300"/>
                                          </p:stCondLst>
                                        </p:cTn>
                                        <p:tgtEl>
                                          <p:spTgt spid="9"/>
                                        </p:tgtEl>
                                        <p:attrNameLst>
                                          <p:attrName>r</p:attrName>
                                        </p:attrNameLst>
                                      </p:cBhvr>
                                    </p:animRot>
                                    <p:animRot by="120000">
                                      <p:cBhvr>
                                        <p:cTn id="97" dur="100" fill="hold">
                                          <p:stCondLst>
                                            <p:cond delay="400"/>
                                          </p:stCondLst>
                                        </p:cTn>
                                        <p:tgtEl>
                                          <p:spTgt spid="9"/>
                                        </p:tgtEl>
                                        <p:attrNameLst>
                                          <p:attrName>r</p:attrName>
                                        </p:attrNameLst>
                                      </p:cBhvr>
                                    </p:animRot>
                                  </p:childTnLst>
                                </p:cTn>
                              </p:par>
                            </p:childTnLst>
                          </p:cTn>
                        </p:par>
                        <p:par>
                          <p:cTn id="98" fill="hold">
                            <p:stCondLst>
                              <p:cond delay="2250"/>
                            </p:stCondLst>
                            <p:childTnLst>
                              <p:par>
                                <p:cTn id="99" presetID="9" presetClass="exit" presetSubtype="0" fill="hold" nodeType="afterEffect">
                                  <p:stCondLst>
                                    <p:cond delay="0"/>
                                  </p:stCondLst>
                                  <p:childTnLst>
                                    <p:animEffect transition="out" filter="dissolve">
                                      <p:cBhvr>
                                        <p:cTn id="100" dur="250"/>
                                        <p:tgtEl>
                                          <p:spTgt spid="9"/>
                                        </p:tgtEl>
                                      </p:cBhvr>
                                    </p:animEffect>
                                    <p:set>
                                      <p:cBhvr>
                                        <p:cTn id="101" dur="1" fill="hold">
                                          <p:stCondLst>
                                            <p:cond delay="249"/>
                                          </p:stCondLst>
                                        </p:cTn>
                                        <p:tgtEl>
                                          <p:spTgt spid="9"/>
                                        </p:tgtEl>
                                        <p:attrNameLst>
                                          <p:attrName>style.visibility</p:attrName>
                                        </p:attrNameLst>
                                      </p:cBhvr>
                                      <p:to>
                                        <p:strVal val="hidden"/>
                                      </p:to>
                                    </p:set>
                                  </p:childTnLst>
                                </p:cTn>
                              </p:par>
                            </p:childTnLst>
                          </p:cTn>
                        </p:par>
                        <p:par>
                          <p:cTn id="102" fill="hold">
                            <p:stCondLst>
                              <p:cond delay="2500"/>
                            </p:stCondLst>
                            <p:childTnLst>
                              <p:par>
                                <p:cTn id="103" presetID="9" presetClass="exit" presetSubtype="0" fill="hold" nodeType="afterEffect">
                                  <p:stCondLst>
                                    <p:cond delay="0"/>
                                  </p:stCondLst>
                                  <p:childTnLst>
                                    <p:animEffect transition="out" filter="dissolve">
                                      <p:cBhvr>
                                        <p:cTn id="104" dur="250"/>
                                        <p:tgtEl>
                                          <p:spTgt spid="7"/>
                                        </p:tgtEl>
                                      </p:cBhvr>
                                    </p:animEffect>
                                    <p:set>
                                      <p:cBhvr>
                                        <p:cTn id="105" dur="1" fill="hold">
                                          <p:stCondLst>
                                            <p:cond delay="249"/>
                                          </p:stCondLst>
                                        </p:cTn>
                                        <p:tgtEl>
                                          <p:spTgt spid="7"/>
                                        </p:tgtEl>
                                        <p:attrNameLst>
                                          <p:attrName>style.visibility</p:attrName>
                                        </p:attrNameLst>
                                      </p:cBhvr>
                                      <p:to>
                                        <p:strVal val="hidden"/>
                                      </p:to>
                                    </p:set>
                                  </p:childTnLst>
                                  <p:subTnLst>
                                    <p:audio>
                                      <p:cMediaNode vol="100000">
                                        <p:cTn display="0" masterRel="sameClick">
                                          <p:stCondLst>
                                            <p:cond evt="begin" delay="0">
                                              <p:tn val="103"/>
                                            </p:cond>
                                          </p:stCondLst>
                                          <p:endCondLst>
                                            <p:cond evt="onStopAudio" delay="0">
                                              <p:tgtEl>
                                                <p:sldTgt/>
                                              </p:tgtEl>
                                            </p:cond>
                                          </p:endCondLst>
                                        </p:cTn>
                                        <p:tgtEl>
                                          <p:sndTgt r:embed="rId3" name="bomb.wav"/>
                                        </p:tgtEl>
                                      </p:cMediaNode>
                                    </p:audio>
                                  </p:subTnLst>
                                </p:cTn>
                              </p:par>
                            </p:childTnLst>
                          </p:cTn>
                        </p:par>
                        <p:par>
                          <p:cTn id="106" fill="hold">
                            <p:stCondLst>
                              <p:cond delay="2750"/>
                            </p:stCondLst>
                            <p:childTnLst>
                              <p:par>
                                <p:cTn id="107" presetID="10" presetClass="entr" presetSubtype="0" fill="hold" grpId="0" nodeType="after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250"/>
                                        <p:tgtEl>
                                          <p:spTgt spid="51"/>
                                        </p:tgtEl>
                                      </p:cBhvr>
                                    </p:animEffect>
                                  </p:childTnLst>
                                  <p:subTnLst>
                                    <p:audio>
                                      <p:cMediaNode>
                                        <p:cTn display="0" masterRel="sameClick">
                                          <p:stCondLst>
                                            <p:cond evt="begin" delay="0">
                                              <p:tn val="107"/>
                                            </p:cond>
                                          </p:stCondLst>
                                          <p:endCondLst>
                                            <p:cond evt="onStopAudio" delay="0">
                                              <p:tgtEl>
                                                <p:sldTgt/>
                                              </p:tgtEl>
                                            </p:cond>
                                          </p:endCondLst>
                                        </p:cTn>
                                        <p:tgtEl>
                                          <p:sndTgt r:embed="rId6" name="Tiếng điểm.wav"/>
                                        </p:tgtEl>
                                      </p:cMediaNode>
                                    </p:audio>
                                  </p:subTnLst>
                                </p:cTn>
                              </p:par>
                            </p:childTnLst>
                          </p:cTn>
                        </p:par>
                      </p:childTnLst>
                    </p:cTn>
                  </p:par>
                </p:childTnLst>
              </p:cTn>
              <p:nextCondLst>
                <p:cond evt="onClick" delay="0">
                  <p:tgtEl>
                    <p:spTgt spid="37"/>
                  </p:tgtEl>
                </p:cond>
              </p:nextCondLst>
            </p:seq>
            <p:seq concurrent="1" nextAc="seek">
              <p:cTn id="110" restart="whenNotActive" fill="hold" evtFilter="cancelBubble" nodeType="interactiveSeq">
                <p:stCondLst>
                  <p:cond evt="onClick" delay="0">
                    <p:tgtEl>
                      <p:spTgt spid="36"/>
                    </p:tgtEl>
                  </p:cond>
                </p:stCondLst>
                <p:endSync evt="end" delay="0">
                  <p:rtn val="all"/>
                </p:endSync>
                <p:childTnLst>
                  <p:par>
                    <p:cTn id="111" fill="hold">
                      <p:stCondLst>
                        <p:cond delay="0"/>
                      </p:stCondLst>
                      <p:childTnLst>
                        <p:par>
                          <p:cTn id="112" fill="hold">
                            <p:stCondLst>
                              <p:cond delay="0"/>
                            </p:stCondLst>
                            <p:childTnLst>
                              <p:par>
                                <p:cTn id="113" presetID="1" presetClass="emph" presetSubtype="2" fill="hold" nodeType="clickEffect">
                                  <p:stCondLst>
                                    <p:cond delay="0"/>
                                  </p:stCondLst>
                                  <p:childTnLst>
                                    <p:animClr clrSpc="rgb" dir="cw">
                                      <p:cBhvr>
                                        <p:cTn id="114" dur="500" fill="hold"/>
                                        <p:tgtEl>
                                          <p:spTgt spid="36"/>
                                        </p:tgtEl>
                                        <p:attrNameLst>
                                          <p:attrName>fillcolor</p:attrName>
                                        </p:attrNameLst>
                                      </p:cBhvr>
                                      <p:to>
                                        <a:srgbClr val="FF0000"/>
                                      </p:to>
                                    </p:animClr>
                                    <p:set>
                                      <p:cBhvr>
                                        <p:cTn id="115" dur="500" fill="hold"/>
                                        <p:tgtEl>
                                          <p:spTgt spid="36"/>
                                        </p:tgtEl>
                                        <p:attrNameLst>
                                          <p:attrName>fill.type</p:attrName>
                                        </p:attrNameLst>
                                      </p:cBhvr>
                                      <p:to>
                                        <p:strVal val="solid"/>
                                      </p:to>
                                    </p:set>
                                    <p:set>
                                      <p:cBhvr>
                                        <p:cTn id="116" dur="500" fill="hold"/>
                                        <p:tgtEl>
                                          <p:spTgt spid="36"/>
                                        </p:tgtEl>
                                        <p:attrNameLst>
                                          <p:attrName>fill.on</p:attrName>
                                        </p:attrNameLst>
                                      </p:cBhvr>
                                      <p:to>
                                        <p:strVal val="true"/>
                                      </p:to>
                                    </p:set>
                                  </p:childTnLst>
                                </p:cTn>
                              </p:par>
                            </p:childTnLst>
                          </p:cTn>
                        </p:par>
                      </p:childTnLst>
                    </p:cTn>
                  </p:par>
                </p:childTnLst>
              </p:cTn>
              <p:nextCondLst>
                <p:cond evt="onClick" delay="0">
                  <p:tgtEl>
                    <p:spTgt spid="36"/>
                  </p:tgtEl>
                </p:cond>
              </p:nextCondLst>
            </p:seq>
          </p:childTnLst>
        </p:cTn>
      </p:par>
    </p:tnLst>
    <p:bldLst>
      <p:bldP spid="34" grpId="0" animBg="1"/>
      <p:bldP spid="33" grpId="0"/>
      <p:bldP spid="35" grpId="0" animBg="1"/>
      <p:bldP spid="36" grpId="0" animBg="1"/>
      <p:bldP spid="37" grpId="0" animBg="1"/>
      <p:bldP spid="5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0F6648-1968-40F7-86D2-D5EF6F85FA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7" name="Picture 6">
            <a:extLst>
              <a:ext uri="{FF2B5EF4-FFF2-40B4-BE49-F238E27FC236}">
                <a16:creationId xmlns:a16="http://schemas.microsoft.com/office/drawing/2014/main" id="{8C0A8C3E-ACC8-41B6-AFB6-4020B6A751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6478323" y="2116246"/>
            <a:ext cx="2598252" cy="2088035"/>
          </a:xfrm>
          <a:prstGeom prst="rect">
            <a:avLst/>
          </a:prstGeom>
        </p:spPr>
      </p:pic>
      <p:pic>
        <p:nvPicPr>
          <p:cNvPr id="9" name="Picture 8">
            <a:extLst>
              <a:ext uri="{FF2B5EF4-FFF2-40B4-BE49-F238E27FC236}">
                <a16:creationId xmlns:a16="http://schemas.microsoft.com/office/drawing/2014/main" id="{FB468B02-62AC-4301-B22F-2FC0289561E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4015" t="11360" r="19959" b="9562"/>
          <a:stretch/>
        </p:blipFill>
        <p:spPr>
          <a:xfrm>
            <a:off x="6405564" y="2417153"/>
            <a:ext cx="2219382" cy="2088035"/>
          </a:xfrm>
          <a:prstGeom prst="rect">
            <a:avLst/>
          </a:prstGeom>
        </p:spPr>
      </p:pic>
      <p:pic>
        <p:nvPicPr>
          <p:cNvPr id="10" name="Picture 9">
            <a:extLst>
              <a:ext uri="{FF2B5EF4-FFF2-40B4-BE49-F238E27FC236}">
                <a16:creationId xmlns:a16="http://schemas.microsoft.com/office/drawing/2014/main" id="{159A3421-F326-40E8-B830-2C839197874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945922" y="1552343"/>
            <a:ext cx="2598252" cy="2088035"/>
          </a:xfrm>
          <a:prstGeom prst="rect">
            <a:avLst/>
          </a:prstGeom>
        </p:spPr>
      </p:pic>
      <p:pic>
        <p:nvPicPr>
          <p:cNvPr id="11" name="Picture 10">
            <a:extLst>
              <a:ext uri="{FF2B5EF4-FFF2-40B4-BE49-F238E27FC236}">
                <a16:creationId xmlns:a16="http://schemas.microsoft.com/office/drawing/2014/main" id="{0EEAD98F-6393-4406-A197-66A3C1234A8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4015" t="11360" r="19959" b="9562"/>
          <a:stretch/>
        </p:blipFill>
        <p:spPr>
          <a:xfrm>
            <a:off x="2817362" y="858700"/>
            <a:ext cx="2219382" cy="2088035"/>
          </a:xfrm>
          <a:prstGeom prst="rect">
            <a:avLst/>
          </a:prstGeom>
        </p:spPr>
      </p:pic>
      <p:pic>
        <p:nvPicPr>
          <p:cNvPr id="15" name="Picture 14">
            <a:extLst>
              <a:ext uri="{FF2B5EF4-FFF2-40B4-BE49-F238E27FC236}">
                <a16:creationId xmlns:a16="http://schemas.microsoft.com/office/drawing/2014/main" id="{8DC6F7E1-4CC8-45CB-A04D-603ECDA8D143}"/>
              </a:ext>
            </a:extLst>
          </p:cNvPr>
          <p:cNvPicPr>
            <a:picLocks noChangeAspect="1"/>
          </p:cNvPicPr>
          <p:nvPr/>
        </p:nvPicPr>
        <p:blipFill rotWithShape="1">
          <a:blip r:embed="rId10">
            <a:extLst>
              <a:ext uri="{28A0092B-C50C-407E-A947-70E740481C1C}">
                <a14:useLocalDpi xmlns:a14="http://schemas.microsoft.com/office/drawing/2010/main" val="0"/>
              </a:ext>
            </a:extLst>
          </a:blip>
          <a:srcRect l="6798" t="23886" r="80958" b="56887"/>
          <a:stretch/>
        </p:blipFill>
        <p:spPr>
          <a:xfrm>
            <a:off x="4" y="3822493"/>
            <a:ext cx="1484027" cy="1364873"/>
          </a:xfrm>
          <a:prstGeom prst="rect">
            <a:avLst/>
          </a:prstGeom>
        </p:spPr>
      </p:pic>
      <p:pic>
        <p:nvPicPr>
          <p:cNvPr id="17" name="Picture 16">
            <a:extLst>
              <a:ext uri="{FF2B5EF4-FFF2-40B4-BE49-F238E27FC236}">
                <a16:creationId xmlns:a16="http://schemas.microsoft.com/office/drawing/2014/main" id="{F23210F5-6B16-4F89-85B1-958181A53FF0}"/>
              </a:ext>
            </a:extLst>
          </p:cNvPr>
          <p:cNvPicPr>
            <a:picLocks noChangeAspect="1"/>
          </p:cNvPicPr>
          <p:nvPr/>
        </p:nvPicPr>
        <p:blipFill rotWithShape="1">
          <a:blip r:embed="rId10">
            <a:extLst>
              <a:ext uri="{28A0092B-C50C-407E-A947-70E740481C1C}">
                <a14:useLocalDpi xmlns:a14="http://schemas.microsoft.com/office/drawing/2010/main" val="0"/>
              </a:ext>
            </a:extLst>
          </a:blip>
          <a:srcRect l="84900" t="24520" r="2856" b="56253"/>
          <a:stretch/>
        </p:blipFill>
        <p:spPr>
          <a:xfrm>
            <a:off x="16341075" y="1433810"/>
            <a:ext cx="1484027" cy="1364873"/>
          </a:xfrm>
          <a:prstGeom prst="rect">
            <a:avLst/>
          </a:prstGeom>
        </p:spPr>
      </p:pic>
      <p:pic>
        <p:nvPicPr>
          <p:cNvPr id="19" name="Picture 18">
            <a:extLst>
              <a:ext uri="{FF2B5EF4-FFF2-40B4-BE49-F238E27FC236}">
                <a16:creationId xmlns:a16="http://schemas.microsoft.com/office/drawing/2014/main" id="{62EEA9B9-18D0-433F-B8AA-8BE9225D407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53073" t="47270"/>
          <a:stretch/>
        </p:blipFill>
        <p:spPr>
          <a:xfrm flipH="1">
            <a:off x="-198912" y="6369998"/>
            <a:ext cx="3025475" cy="3638798"/>
          </a:xfrm>
          <a:prstGeom prst="rect">
            <a:avLst/>
          </a:prstGeom>
        </p:spPr>
      </p:pic>
      <p:pic>
        <p:nvPicPr>
          <p:cNvPr id="25" name="Content Placeholder 24">
            <a:extLst>
              <a:ext uri="{FF2B5EF4-FFF2-40B4-BE49-F238E27FC236}">
                <a16:creationId xmlns:a16="http://schemas.microsoft.com/office/drawing/2014/main" id="{6BA106A1-9EAB-4E1C-9ED9-6199230C0100}"/>
              </a:ext>
            </a:extLst>
          </p:cNvPr>
          <p:cNvPicPr>
            <a:picLocks noGrp="1" noChangeAspect="1"/>
          </p:cNvPicPr>
          <p:nvPr>
            <p:ph idx="1"/>
          </p:nvPr>
        </p:nvPicPr>
        <p:blipFill rotWithShape="1">
          <a:blip r:embed="rId12">
            <a:extLst>
              <a:ext uri="{28A0092B-C50C-407E-A947-70E740481C1C}">
                <a14:useLocalDpi xmlns:a14="http://schemas.microsoft.com/office/drawing/2010/main" val="0"/>
              </a:ext>
            </a:extLst>
          </a:blip>
          <a:srcRect l="-3990" t="-1403" r="84381" b="87279"/>
          <a:stretch/>
        </p:blipFill>
        <p:spPr>
          <a:xfrm>
            <a:off x="6202100" y="9191257"/>
            <a:ext cx="3245177" cy="1151396"/>
          </a:xfrm>
        </p:spPr>
      </p:pic>
      <p:pic>
        <p:nvPicPr>
          <p:cNvPr id="32" name="Cái bảng">
            <a:extLst>
              <a:ext uri="{FF2B5EF4-FFF2-40B4-BE49-F238E27FC236}">
                <a16:creationId xmlns:a16="http://schemas.microsoft.com/office/drawing/2014/main" id="{BD61C96E-7D8B-4E3F-8470-675D515E83D1}"/>
              </a:ext>
            </a:extLst>
          </p:cNvPr>
          <p:cNvPicPr>
            <a:picLocks noChangeAspect="1"/>
          </p:cNvPicPr>
          <p:nvPr/>
        </p:nvPicPr>
        <p:blipFill>
          <a:blip r:embed="rId13"/>
          <a:srcRect/>
          <a:stretch/>
        </p:blipFill>
        <p:spPr>
          <a:xfrm>
            <a:off x="18298425" y="4762500"/>
            <a:ext cx="10177672" cy="5580154"/>
          </a:xfrm>
          <a:prstGeom prst="rect">
            <a:avLst/>
          </a:prstGeom>
        </p:spPr>
      </p:pic>
      <p:sp>
        <p:nvSpPr>
          <p:cNvPr id="34" name="Đáp án 1-LV1">
            <a:extLst>
              <a:ext uri="{FF2B5EF4-FFF2-40B4-BE49-F238E27FC236}">
                <a16:creationId xmlns:a16="http://schemas.microsoft.com/office/drawing/2014/main" id="{5239D320-9B7E-431F-9A33-190B6FEBED3B}"/>
              </a:ext>
            </a:extLst>
          </p:cNvPr>
          <p:cNvSpPr/>
          <p:nvPr/>
        </p:nvSpPr>
        <p:spPr>
          <a:xfrm>
            <a:off x="9960688" y="7395234"/>
            <a:ext cx="3888188" cy="1176216"/>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5" rtl="0" eaLnBrk="1" fontAlgn="auto" latinLnBrk="0" hangingPunct="1">
              <a:lnSpc>
                <a:spcPct val="100000"/>
              </a:lnSpc>
              <a:spcBef>
                <a:spcPts val="0"/>
              </a:spcBef>
              <a:spcAft>
                <a:spcPts val="0"/>
              </a:spcAft>
              <a:buClrTx/>
              <a:buSzTx/>
              <a:buFontTx/>
              <a:buNone/>
              <a:tabLst/>
              <a:defRPr/>
            </a:pPr>
            <a:r>
              <a:rPr kumimoji="0" lang="en-US" sz="2501" b="1" i="0" u="none" strike="noStrike" kern="1200" cap="none" spc="0" normalizeH="0" baseline="0" noProof="0">
                <a:ln>
                  <a:noFill/>
                </a:ln>
                <a:solidFill>
                  <a:srgbClr val="FFFFFF"/>
                </a:solidFill>
                <a:effectLst/>
                <a:uLnTx/>
                <a:uFillTx/>
                <a:latin typeface="Arimo" panose="020B0604020202020204" pitchFamily="34" charset="0"/>
                <a:ea typeface="Arimo" panose="020B0604020202020204" pitchFamily="34" charset="0"/>
                <a:cs typeface="Arimo" panose="020B0604020202020204" pitchFamily="34" charset="0"/>
              </a:rPr>
              <a:t>Tội</a:t>
            </a:r>
            <a:r>
              <a:rPr kumimoji="0" lang="en-US" sz="2501" b="1" i="0" u="none" strike="noStrike" kern="1200" cap="none" spc="0" normalizeH="0" noProof="0">
                <a:ln>
                  <a:noFill/>
                </a:ln>
                <a:solidFill>
                  <a:srgbClr val="FFFFFF"/>
                </a:solidFill>
                <a:effectLst/>
                <a:uLnTx/>
                <a:uFillTx/>
                <a:latin typeface="Arimo" panose="020B0604020202020204" pitchFamily="34" charset="0"/>
                <a:ea typeface="Arimo" panose="020B0604020202020204" pitchFamily="34" charset="0"/>
                <a:cs typeface="Arimo" panose="020B0604020202020204" pitchFamily="34" charset="0"/>
              </a:rPr>
              <a:t> phạm ít nghiêm trọng</a:t>
            </a:r>
            <a:endParaRPr kumimoji="0" lang="en-US" sz="2501" b="1" i="0" u="none" strike="noStrike" kern="1200" cap="none" spc="0" normalizeH="0" baseline="0" noProof="0" dirty="0">
              <a:ln>
                <a:noFill/>
              </a:ln>
              <a:solidFill>
                <a:srgbClr val="FFFFFF"/>
              </a:solidFill>
              <a:effectLst/>
              <a:uLnTx/>
              <a:uFillTx/>
              <a:latin typeface="Arimo" panose="020B0604020202020204" pitchFamily="34" charset="0"/>
              <a:ea typeface="Arimo" panose="020B0604020202020204" pitchFamily="34" charset="0"/>
              <a:cs typeface="Arimo" panose="020B0604020202020204" pitchFamily="34" charset="0"/>
            </a:endParaRPr>
          </a:p>
        </p:txBody>
      </p:sp>
      <p:sp>
        <p:nvSpPr>
          <p:cNvPr id="33" name="TextBox 32">
            <a:extLst>
              <a:ext uri="{FF2B5EF4-FFF2-40B4-BE49-F238E27FC236}">
                <a16:creationId xmlns:a16="http://schemas.microsoft.com/office/drawing/2014/main" id="{F6B2023A-41E6-496F-A5A1-DAC3B4804349}"/>
              </a:ext>
            </a:extLst>
          </p:cNvPr>
          <p:cNvSpPr txBox="1"/>
          <p:nvPr/>
        </p:nvSpPr>
        <p:spPr>
          <a:xfrm>
            <a:off x="10041437" y="5234385"/>
            <a:ext cx="7662828" cy="1569660"/>
          </a:xfrm>
          <a:prstGeom prst="rect">
            <a:avLst/>
          </a:prstGeom>
          <a:noFill/>
        </p:spPr>
        <p:txBody>
          <a:bodyPr wrap="square" rtlCol="0">
            <a:spAutoFit/>
          </a:bodyPr>
          <a:lstStyle/>
          <a:p>
            <a:pPr lvl="0" algn="just" defTabSz="914445"/>
            <a:r>
              <a:rPr kumimoji="0" lang="en-US" sz="3200" i="0" u="none" strike="noStrike" kern="1200" cap="none" spc="0" normalizeH="0" baseline="0" noProof="0" err="1">
                <a:ln>
                  <a:noFill/>
                </a:ln>
                <a:solidFill>
                  <a:srgbClr val="FFFFFF"/>
                </a:solidFill>
                <a:effectLst/>
                <a:uLnTx/>
                <a:uFillTx/>
                <a:latin typeface="Alegreya Medium" panose="020B0604020202020204" charset="0"/>
                <a:ea typeface="Roboto" panose="02000000000000000000" pitchFamily="2" charset="0"/>
                <a:cs typeface="Arial" panose="020B0604020202020204" pitchFamily="34" charset="0"/>
              </a:rPr>
              <a:t>Câu</a:t>
            </a:r>
            <a:r>
              <a:rPr kumimoji="0" lang="en-US" sz="3200" i="0" u="none" strike="noStrike" kern="1200" cap="none" spc="0" normalizeH="0" baseline="0" noProof="0">
                <a:ln>
                  <a:noFill/>
                </a:ln>
                <a:solidFill>
                  <a:srgbClr val="FFFFFF"/>
                </a:solidFill>
                <a:effectLst/>
                <a:uLnTx/>
                <a:uFillTx/>
                <a:latin typeface="Alegreya Medium" panose="020B0604020202020204" charset="0"/>
                <a:ea typeface="Roboto" panose="02000000000000000000" pitchFamily="2" charset="0"/>
                <a:cs typeface="Arial" panose="020B0604020202020204" pitchFamily="34" charset="0"/>
              </a:rPr>
              <a:t> 2:</a:t>
            </a:r>
            <a:r>
              <a:rPr lang="en-US" sz="3200">
                <a:solidFill>
                  <a:srgbClr val="FFFFFF"/>
                </a:solidFill>
                <a:latin typeface="Alegreya Medium" panose="020B0604020202020204" charset="0"/>
                <a:ea typeface="Roboto" panose="02000000000000000000" pitchFamily="2" charset="0"/>
                <a:cs typeface="Arial" panose="020B0604020202020204" pitchFamily="34" charset="0"/>
              </a:rPr>
              <a:t> </a:t>
            </a:r>
            <a:r>
              <a:rPr lang="vi-VN" sz="3200">
                <a:solidFill>
                  <a:srgbClr val="FFFFFF"/>
                </a:solidFill>
                <a:latin typeface="Alegreya Medium" panose="020B0604020202020204" charset="0"/>
                <a:ea typeface="Roboto" panose="02000000000000000000" pitchFamily="2" charset="0"/>
                <a:cs typeface="Arial" panose="020B0604020202020204" pitchFamily="34" charset="0"/>
              </a:rPr>
              <a:t>Theo điều 9 thuộc bộ luật hình sự thì tội phạm công nghệ cao hiện nay được xếp vào nhóm tội phạm hình sự nào?</a:t>
            </a:r>
            <a:endParaRPr kumimoji="0" lang="en-US" sz="3200" i="0" u="none" strike="noStrike" kern="1200" cap="none" spc="0" normalizeH="0" baseline="0" noProof="0" dirty="0">
              <a:ln>
                <a:noFill/>
              </a:ln>
              <a:solidFill>
                <a:srgbClr val="FFFFFF"/>
              </a:solidFill>
              <a:effectLst/>
              <a:uLnTx/>
              <a:uFillTx/>
              <a:latin typeface="Alegreya Medium" panose="020B0604020202020204" charset="0"/>
              <a:ea typeface="Roboto" panose="02000000000000000000" pitchFamily="2" charset="0"/>
              <a:cs typeface="Arial" panose="020B0604020202020204" pitchFamily="34" charset="0"/>
            </a:endParaRPr>
          </a:p>
        </p:txBody>
      </p:sp>
      <p:sp>
        <p:nvSpPr>
          <p:cNvPr id="35" name="Đáp án 3-LV1">
            <a:extLst>
              <a:ext uri="{FF2B5EF4-FFF2-40B4-BE49-F238E27FC236}">
                <a16:creationId xmlns:a16="http://schemas.microsoft.com/office/drawing/2014/main" id="{81EC8A33-F2A1-4771-B0FC-8306D78EA487}"/>
              </a:ext>
            </a:extLst>
          </p:cNvPr>
          <p:cNvSpPr/>
          <p:nvPr/>
        </p:nvSpPr>
        <p:spPr>
          <a:xfrm>
            <a:off x="14123540" y="8805146"/>
            <a:ext cx="3984888" cy="1176216"/>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5" rtl="0" eaLnBrk="1" fontAlgn="auto" latinLnBrk="0" hangingPunct="1">
              <a:lnSpc>
                <a:spcPct val="100000"/>
              </a:lnSpc>
              <a:spcBef>
                <a:spcPts val="0"/>
              </a:spcBef>
              <a:spcAft>
                <a:spcPts val="0"/>
              </a:spcAft>
              <a:buClrTx/>
              <a:buSzTx/>
              <a:buFontTx/>
              <a:buNone/>
              <a:tabLst/>
              <a:defRPr/>
            </a:pPr>
            <a:r>
              <a:rPr kumimoji="0" lang="en-US" sz="2501" b="1"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rPr>
              <a:t>Tội</a:t>
            </a:r>
            <a:r>
              <a:rPr kumimoji="0" lang="en-US" sz="2501" b="1" i="0" u="none" strike="noStrike" kern="1200" cap="none" spc="0" normalizeH="0" noProof="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rPr>
              <a:t> phạm nghiêm trọng</a:t>
            </a:r>
            <a:endParaRPr kumimoji="0" lang="en-US" sz="2501"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endParaRPr>
          </a:p>
        </p:txBody>
      </p:sp>
      <p:sp>
        <p:nvSpPr>
          <p:cNvPr id="36" name="Đáp án 2-LV1">
            <a:extLst>
              <a:ext uri="{FF2B5EF4-FFF2-40B4-BE49-F238E27FC236}">
                <a16:creationId xmlns:a16="http://schemas.microsoft.com/office/drawing/2014/main" id="{F680300E-5002-42B6-BD58-38DD187D1D9B}"/>
              </a:ext>
            </a:extLst>
          </p:cNvPr>
          <p:cNvSpPr/>
          <p:nvPr/>
        </p:nvSpPr>
        <p:spPr>
          <a:xfrm>
            <a:off x="14076794" y="7395236"/>
            <a:ext cx="3983285" cy="1150874"/>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5" rtl="0" eaLnBrk="1" fontAlgn="auto" latinLnBrk="0" hangingPunct="1">
              <a:lnSpc>
                <a:spcPct val="100000"/>
              </a:lnSpc>
              <a:spcBef>
                <a:spcPts val="0"/>
              </a:spcBef>
              <a:spcAft>
                <a:spcPts val="0"/>
              </a:spcAft>
              <a:buClrTx/>
              <a:buSzTx/>
              <a:buFontTx/>
              <a:buNone/>
              <a:tabLst/>
              <a:defRPr/>
            </a:pPr>
            <a:r>
              <a:rPr kumimoji="0" lang="en-US" sz="2501" b="1"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rPr>
              <a:t>Tội</a:t>
            </a:r>
            <a:r>
              <a:rPr kumimoji="0" lang="en-US" sz="2501" b="1" i="0" u="none" strike="noStrike" kern="1200" cap="none" spc="0" normalizeH="0" noProof="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rPr>
              <a:t> phạm đặc biệt nghiêm trọng</a:t>
            </a:r>
            <a:endParaRPr kumimoji="0" lang="en-US" sz="2501"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endParaRPr>
          </a:p>
        </p:txBody>
      </p:sp>
      <p:sp>
        <p:nvSpPr>
          <p:cNvPr id="37" name="Đáp án 4-LV1">
            <a:extLst>
              <a:ext uri="{FF2B5EF4-FFF2-40B4-BE49-F238E27FC236}">
                <a16:creationId xmlns:a16="http://schemas.microsoft.com/office/drawing/2014/main" id="{9A6F4D4E-5A24-4779-A207-95E73743C5A6}"/>
              </a:ext>
            </a:extLst>
          </p:cNvPr>
          <p:cNvSpPr/>
          <p:nvPr/>
        </p:nvSpPr>
        <p:spPr>
          <a:xfrm>
            <a:off x="9960688" y="8834693"/>
            <a:ext cx="3983282" cy="1146671"/>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5" rtl="0" eaLnBrk="1" fontAlgn="auto" latinLnBrk="0" hangingPunct="1">
              <a:lnSpc>
                <a:spcPct val="100000"/>
              </a:lnSpc>
              <a:spcBef>
                <a:spcPts val="0"/>
              </a:spcBef>
              <a:spcAft>
                <a:spcPts val="0"/>
              </a:spcAft>
              <a:buClrTx/>
              <a:buSzTx/>
              <a:buFontTx/>
              <a:buNone/>
              <a:tabLst/>
              <a:defRPr/>
            </a:pPr>
            <a:r>
              <a:rPr kumimoji="0" lang="en-US" sz="2501" b="1"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rPr>
              <a:t>Tội</a:t>
            </a:r>
            <a:r>
              <a:rPr kumimoji="0" lang="en-US" sz="2501" b="1" i="0" u="none" strike="noStrike" kern="1200" cap="none" spc="0" normalizeH="0" noProof="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rPr>
              <a:t> phạm rất nghiêm trọng</a:t>
            </a:r>
            <a:endParaRPr kumimoji="0" lang="en-US" sz="2501"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endParaRPr>
          </a:p>
        </p:txBody>
      </p:sp>
      <p:sp>
        <p:nvSpPr>
          <p:cNvPr id="51" name="TextBox 50">
            <a:extLst>
              <a:ext uri="{FF2B5EF4-FFF2-40B4-BE49-F238E27FC236}">
                <a16:creationId xmlns:a16="http://schemas.microsoft.com/office/drawing/2014/main" id="{9067C5FB-C138-468F-AA21-7F3753D0E61E}"/>
              </a:ext>
            </a:extLst>
          </p:cNvPr>
          <p:cNvSpPr txBox="1"/>
          <p:nvPr/>
        </p:nvSpPr>
        <p:spPr>
          <a:xfrm>
            <a:off x="7777253" y="9345964"/>
            <a:ext cx="1434308" cy="646331"/>
          </a:xfrm>
          <a:prstGeom prst="rect">
            <a:avLst/>
          </a:prstGeom>
          <a:noFill/>
        </p:spPr>
        <p:txBody>
          <a:bodyPr wrap="square" rtlCol="0">
            <a:spAutoFit/>
          </a:bodyPr>
          <a:lstStyle/>
          <a:p>
            <a:pPr marL="0" marR="0" lvl="0" indent="0" algn="l" defTabSz="914445"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1000</a:t>
            </a:r>
          </a:p>
        </p:txBody>
      </p:sp>
    </p:spTree>
    <p:extLst>
      <p:ext uri="{BB962C8B-B14F-4D97-AF65-F5344CB8AC3E}">
        <p14:creationId xmlns:p14="http://schemas.microsoft.com/office/powerpoint/2010/main" val="355014212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5"/>
                                            </p:cond>
                                          </p:stCondLst>
                                          <p:endCondLst>
                                            <p:cond evt="onStopAudio" delay="0">
                                              <p:tgtEl>
                                                <p:sldTgt/>
                                              </p:tgtEl>
                                            </p:cond>
                                          </p:endCondLst>
                                        </p:cTn>
                                        <p:tgtEl>
                                          <p:sndTgt r:embed="rId3" name="bomb.wav"/>
                                        </p:tgtEl>
                                      </p:cMediaNode>
                                    </p:audio>
                                  </p:sub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anim calcmode="lin" valueType="num">
                                      <p:cBhvr>
                                        <p:cTn id="13" dur="250" fill="hold"/>
                                        <p:tgtEl>
                                          <p:spTgt spid="10"/>
                                        </p:tgtEl>
                                        <p:attrNameLst>
                                          <p:attrName>ppt_x</p:attrName>
                                        </p:attrNameLst>
                                      </p:cBhvr>
                                      <p:tavLst>
                                        <p:tav tm="0">
                                          <p:val>
                                            <p:strVal val="#ppt_x"/>
                                          </p:val>
                                        </p:tav>
                                        <p:tav tm="100000">
                                          <p:val>
                                            <p:strVal val="#ppt_x"/>
                                          </p:val>
                                        </p:tav>
                                      </p:tavLst>
                                    </p:anim>
                                    <p:anim calcmode="lin" valueType="num">
                                      <p:cBhvr>
                                        <p:cTn id="14" dur="250" fill="hold"/>
                                        <p:tgtEl>
                                          <p:spTgt spid="10"/>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10"/>
                                            </p:cond>
                                          </p:stCondLst>
                                          <p:endCondLst>
                                            <p:cond evt="onStopAudio" delay="0">
                                              <p:tgtEl>
                                                <p:sldTgt/>
                                              </p:tgtEl>
                                            </p:cond>
                                          </p:endCondLst>
                                        </p:cTn>
                                        <p:tgtEl>
                                          <p:sndTgt r:embed="rId3" name="bomb.wav"/>
                                        </p:tgtEl>
                                      </p:cMediaNode>
                                    </p:audio>
                                  </p:subTnLst>
                                </p:cTn>
                              </p:par>
                              <p:par>
                                <p:cTn id="15" presetID="35" presetClass="path" presetSubtype="0" accel="50000" decel="50000" fill="hold" nodeType="withEffect">
                                  <p:stCondLst>
                                    <p:cond delay="0"/>
                                  </p:stCondLst>
                                  <p:childTnLst>
                                    <p:animMotion origin="layout" path="M 5.55556E-7 -4.93827E-6 L -0.49219 0.0068 " pathEditMode="relative" rAng="0" ptsTypes="AA">
                                      <p:cBhvr>
                                        <p:cTn id="16" dur="1500" fill="hold"/>
                                        <p:tgtEl>
                                          <p:spTgt spid="32"/>
                                        </p:tgtEl>
                                        <p:attrNameLst>
                                          <p:attrName>ppt_x</p:attrName>
                                          <p:attrName>ppt_y</p:attrName>
                                        </p:attrNameLst>
                                      </p:cBhvr>
                                      <p:rCtr x="-24609" y="340"/>
                                    </p:animMotion>
                                  </p:childTnLst>
                                  <p:subTnLst>
                                    <p:audio>
                                      <p:cMediaNode>
                                        <p:cTn display="0" masterRel="sameClick">
                                          <p:stCondLst>
                                            <p:cond evt="begin" delay="0">
                                              <p:tn val="15"/>
                                            </p:cond>
                                          </p:stCondLst>
                                          <p:endCondLst>
                                            <p:cond evt="onStopAudio" delay="0">
                                              <p:tgtEl>
                                                <p:sldTgt/>
                                              </p:tgtEl>
                                            </p:cond>
                                          </p:endCondLst>
                                        </p:cTn>
                                        <p:tgtEl>
                                          <p:sndTgt r:embed="rId4" name="whoosh.wav"/>
                                        </p:tgtEl>
                                      </p:cMediaNode>
                                    </p:audio>
                                  </p:subTnLst>
                                </p:cTn>
                              </p:par>
                              <p:par>
                                <p:cTn id="17" presetID="10" presetClass="entr" presetSubtype="0" fill="hold" grpId="0" nodeType="withEffect">
                                  <p:stCondLst>
                                    <p:cond delay="1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2" restart="whenNotActive" fill="hold" evtFilter="cancelBubble" nodeType="interactiveSeq">
                <p:stCondLst>
                  <p:cond evt="onClick" delay="0">
                    <p:tgtEl>
                      <p:spTgt spid="34"/>
                    </p:tgtEl>
                  </p:cond>
                </p:stCondLst>
                <p:endSync evt="end" delay="0">
                  <p:rtn val="all"/>
                </p:endSync>
                <p:childTnLst>
                  <p:par>
                    <p:cTn id="33" fill="hold">
                      <p:stCondLst>
                        <p:cond delay="0"/>
                      </p:stCondLst>
                      <p:childTnLst>
                        <p:par>
                          <p:cTn id="34" fill="hold">
                            <p:stCondLst>
                              <p:cond delay="0"/>
                            </p:stCondLst>
                            <p:childTnLst>
                              <p:par>
                                <p:cTn id="35" presetID="1" presetClass="emph" presetSubtype="2" fill="hold" nodeType="clickEffect">
                                  <p:stCondLst>
                                    <p:cond delay="0"/>
                                  </p:stCondLst>
                                  <p:childTnLst>
                                    <p:animClr clrSpc="rgb" dir="cw">
                                      <p:cBhvr>
                                        <p:cTn id="36" dur="500" fill="hold"/>
                                        <p:tgtEl>
                                          <p:spTgt spid="34"/>
                                        </p:tgtEl>
                                        <p:attrNameLst>
                                          <p:attrName>fillcolor</p:attrName>
                                        </p:attrNameLst>
                                      </p:cBhvr>
                                      <p:to>
                                        <a:srgbClr val="FF0000"/>
                                      </p:to>
                                    </p:animClr>
                                    <p:set>
                                      <p:cBhvr>
                                        <p:cTn id="37" dur="500" fill="hold"/>
                                        <p:tgtEl>
                                          <p:spTgt spid="34"/>
                                        </p:tgtEl>
                                        <p:attrNameLst>
                                          <p:attrName>fill.type</p:attrName>
                                        </p:attrNameLst>
                                      </p:cBhvr>
                                      <p:to>
                                        <p:strVal val="solid"/>
                                      </p:to>
                                    </p:set>
                                    <p:set>
                                      <p:cBhvr>
                                        <p:cTn id="38" dur="500" fill="hold"/>
                                        <p:tgtEl>
                                          <p:spTgt spid="34"/>
                                        </p:tgtEl>
                                        <p:attrNameLst>
                                          <p:attrName>fill.on</p:attrName>
                                        </p:attrNameLst>
                                      </p:cBhvr>
                                      <p:to>
                                        <p:strVal val="true"/>
                                      </p:to>
                                    </p:set>
                                  </p:childTnLst>
                                </p:cTn>
                              </p:par>
                            </p:childTnLst>
                          </p:cTn>
                        </p:par>
                      </p:childTnLst>
                    </p:cTn>
                  </p:par>
                </p:childTnLst>
              </p:cTn>
              <p:nextCondLst>
                <p:cond evt="onClick" delay="0">
                  <p:tgtEl>
                    <p:spTgt spid="34"/>
                  </p:tgtEl>
                </p:cond>
              </p:nextCondLst>
            </p:seq>
            <p:seq concurrent="1" nextAc="seek">
              <p:cTn id="39" restart="whenNotActive" fill="hold" evtFilter="cancelBubble" nodeType="interactiveSeq">
                <p:stCondLst>
                  <p:cond evt="onClick" delay="0">
                    <p:tgtEl>
                      <p:spTgt spid="35"/>
                    </p:tgtEl>
                  </p:cond>
                </p:stCondLst>
                <p:endSync evt="end" delay="0">
                  <p:rtn val="all"/>
                </p:endSync>
                <p:childTnLst>
                  <p:par>
                    <p:cTn id="40" fill="hold">
                      <p:stCondLst>
                        <p:cond delay="0"/>
                      </p:stCondLst>
                      <p:childTnLst>
                        <p:par>
                          <p:cTn id="41" fill="hold">
                            <p:stCondLst>
                              <p:cond delay="0"/>
                            </p:stCondLst>
                            <p:childTnLst>
                              <p:par>
                                <p:cTn id="42" presetID="1" presetClass="emph" presetSubtype="2" fill="hold" nodeType="clickEffect">
                                  <p:stCondLst>
                                    <p:cond delay="0"/>
                                  </p:stCondLst>
                                  <p:childTnLst>
                                    <p:animClr clrSpc="rgb" dir="cw">
                                      <p:cBhvr>
                                        <p:cTn id="43" dur="500" fill="hold"/>
                                        <p:tgtEl>
                                          <p:spTgt spid="35"/>
                                        </p:tgtEl>
                                        <p:attrNameLst>
                                          <p:attrName>fillcolor</p:attrName>
                                        </p:attrNameLst>
                                      </p:cBhvr>
                                      <p:to>
                                        <a:srgbClr val="FF0000"/>
                                      </p:to>
                                    </p:animClr>
                                    <p:set>
                                      <p:cBhvr>
                                        <p:cTn id="44" dur="500" fill="hold"/>
                                        <p:tgtEl>
                                          <p:spTgt spid="35"/>
                                        </p:tgtEl>
                                        <p:attrNameLst>
                                          <p:attrName>fill.type</p:attrName>
                                        </p:attrNameLst>
                                      </p:cBhvr>
                                      <p:to>
                                        <p:strVal val="solid"/>
                                      </p:to>
                                    </p:set>
                                    <p:set>
                                      <p:cBhvr>
                                        <p:cTn id="45" dur="500" fill="hold"/>
                                        <p:tgtEl>
                                          <p:spTgt spid="35"/>
                                        </p:tgtEl>
                                        <p:attrNameLst>
                                          <p:attrName>fill.on</p:attrName>
                                        </p:attrNameLst>
                                      </p:cBhvr>
                                      <p:to>
                                        <p:strVal val="true"/>
                                      </p:to>
                                    </p:set>
                                  </p:childTnLst>
                                </p:cTn>
                              </p:par>
                            </p:childTnLst>
                          </p:cTn>
                        </p:par>
                      </p:childTnLst>
                    </p:cTn>
                  </p:par>
                </p:childTnLst>
              </p:cTn>
              <p:nextCondLst>
                <p:cond evt="onClick" delay="0">
                  <p:tgtEl>
                    <p:spTgt spid="35"/>
                  </p:tgtEl>
                </p:cond>
              </p:nextCondLst>
            </p:seq>
            <p:seq concurrent="1" nextAc="seek">
              <p:cTn id="46" restart="whenNotActive" fill="hold" evtFilter="cancelBubble" nodeType="interactiveSeq">
                <p:stCondLst>
                  <p:cond evt="onClick" delay="0">
                    <p:tgtEl>
                      <p:spTgt spid="37"/>
                    </p:tgtEl>
                  </p:cond>
                </p:stCondLst>
                <p:endSync evt="end" delay="0">
                  <p:rtn val="all"/>
                </p:endSync>
                <p:childTnLst>
                  <p:par>
                    <p:cTn id="47" fill="hold">
                      <p:stCondLst>
                        <p:cond delay="0"/>
                      </p:stCondLst>
                      <p:childTnLst>
                        <p:par>
                          <p:cTn id="48" fill="hold">
                            <p:stCondLst>
                              <p:cond delay="0"/>
                            </p:stCondLst>
                            <p:childTnLst>
                              <p:par>
                                <p:cTn id="49" presetID="1" presetClass="emph" presetSubtype="2" fill="hold" nodeType="clickEffect">
                                  <p:stCondLst>
                                    <p:cond delay="0"/>
                                  </p:stCondLst>
                                  <p:childTnLst>
                                    <p:animClr clrSpc="rgb" dir="cw">
                                      <p:cBhvr>
                                        <p:cTn id="50" dur="500" fill="hold"/>
                                        <p:tgtEl>
                                          <p:spTgt spid="37"/>
                                        </p:tgtEl>
                                        <p:attrNameLst>
                                          <p:attrName>fillcolor</p:attrName>
                                        </p:attrNameLst>
                                      </p:cBhvr>
                                      <p:to>
                                        <a:srgbClr val="00B0F0"/>
                                      </p:to>
                                    </p:animClr>
                                    <p:set>
                                      <p:cBhvr>
                                        <p:cTn id="51" dur="500" fill="hold"/>
                                        <p:tgtEl>
                                          <p:spTgt spid="37"/>
                                        </p:tgtEl>
                                        <p:attrNameLst>
                                          <p:attrName>fill.type</p:attrName>
                                        </p:attrNameLst>
                                      </p:cBhvr>
                                      <p:to>
                                        <p:strVal val="solid"/>
                                      </p:to>
                                    </p:set>
                                    <p:set>
                                      <p:cBhvr>
                                        <p:cTn id="52" dur="500" fill="hold"/>
                                        <p:tgtEl>
                                          <p:spTgt spid="37"/>
                                        </p:tgtEl>
                                        <p:attrNameLst>
                                          <p:attrName>fill.on</p:attrName>
                                        </p:attrNameLst>
                                      </p:cBhvr>
                                      <p:to>
                                        <p:strVal val="true"/>
                                      </p:to>
                                    </p:set>
                                  </p:childTnLst>
                                </p:cTn>
                              </p:par>
                              <p:par>
                                <p:cTn id="53" presetID="49" presetClass="path" presetSubtype="0" accel="50000" decel="50000" fill="hold" nodeType="withEffect">
                                  <p:stCondLst>
                                    <p:cond delay="0"/>
                                  </p:stCondLst>
                                  <p:childTnLst>
                                    <p:animMotion origin="layout" path="M 0.00743 0.0044 L 0.075 -0.50972 " pathEditMode="relative" rAng="0" ptsTypes="AA">
                                      <p:cBhvr>
                                        <p:cTn id="54" dur="500" fill="hold"/>
                                        <p:tgtEl>
                                          <p:spTgt spid="19"/>
                                        </p:tgtEl>
                                        <p:attrNameLst>
                                          <p:attrName>ppt_x</p:attrName>
                                          <p:attrName>ppt_y</p:attrName>
                                        </p:attrNameLst>
                                      </p:cBhvr>
                                      <p:rCtr x="3372" y="-25718"/>
                                    </p:animMotion>
                                  </p:childTnLst>
                                  <p:subTnLst>
                                    <p:audio>
                                      <p:cMediaNode>
                                        <p:cTn display="0" masterRel="sameClick">
                                          <p:stCondLst>
                                            <p:cond evt="begin" delay="0">
                                              <p:tn val="53"/>
                                            </p:cond>
                                          </p:stCondLst>
                                          <p:endCondLst>
                                            <p:cond evt="onStopAudio" delay="0">
                                              <p:tgtEl>
                                                <p:sldTgt/>
                                              </p:tgtEl>
                                            </p:cond>
                                          </p:endCondLst>
                                        </p:cTn>
                                        <p:tgtEl>
                                          <p:sndTgt r:embed="rId5" name="Bắn tan Covid.wav"/>
                                        </p:tgtEl>
                                      </p:cMediaNode>
                                    </p:audio>
                                  </p:sub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32" presetClass="emph" presetSubtype="0" fill="hold" nodeType="withEffect">
                                  <p:stCondLst>
                                    <p:cond delay="0"/>
                                  </p:stCondLst>
                                  <p:childTnLst>
                                    <p:animRot by="120000">
                                      <p:cBhvr>
                                        <p:cTn id="60" dur="50" fill="hold">
                                          <p:stCondLst>
                                            <p:cond delay="0"/>
                                          </p:stCondLst>
                                        </p:cTn>
                                        <p:tgtEl>
                                          <p:spTgt spid="11"/>
                                        </p:tgtEl>
                                        <p:attrNameLst>
                                          <p:attrName>r</p:attrName>
                                        </p:attrNameLst>
                                      </p:cBhvr>
                                    </p:animRot>
                                    <p:animRot by="-240000">
                                      <p:cBhvr>
                                        <p:cTn id="61" dur="100" fill="hold">
                                          <p:stCondLst>
                                            <p:cond delay="100"/>
                                          </p:stCondLst>
                                        </p:cTn>
                                        <p:tgtEl>
                                          <p:spTgt spid="11"/>
                                        </p:tgtEl>
                                        <p:attrNameLst>
                                          <p:attrName>r</p:attrName>
                                        </p:attrNameLst>
                                      </p:cBhvr>
                                    </p:animRot>
                                    <p:animRot by="240000">
                                      <p:cBhvr>
                                        <p:cTn id="62" dur="100" fill="hold">
                                          <p:stCondLst>
                                            <p:cond delay="200"/>
                                          </p:stCondLst>
                                        </p:cTn>
                                        <p:tgtEl>
                                          <p:spTgt spid="11"/>
                                        </p:tgtEl>
                                        <p:attrNameLst>
                                          <p:attrName>r</p:attrName>
                                        </p:attrNameLst>
                                      </p:cBhvr>
                                    </p:animRot>
                                    <p:animRot by="-240000">
                                      <p:cBhvr>
                                        <p:cTn id="63" dur="100" fill="hold">
                                          <p:stCondLst>
                                            <p:cond delay="300"/>
                                          </p:stCondLst>
                                        </p:cTn>
                                        <p:tgtEl>
                                          <p:spTgt spid="11"/>
                                        </p:tgtEl>
                                        <p:attrNameLst>
                                          <p:attrName>r</p:attrName>
                                        </p:attrNameLst>
                                      </p:cBhvr>
                                    </p:animRot>
                                    <p:animRot by="120000">
                                      <p:cBhvr>
                                        <p:cTn id="64" dur="100" fill="hold">
                                          <p:stCondLst>
                                            <p:cond delay="400"/>
                                          </p:stCondLst>
                                        </p:cTn>
                                        <p:tgtEl>
                                          <p:spTgt spid="11"/>
                                        </p:tgtEl>
                                        <p:attrNameLst>
                                          <p:attrName>r</p:attrName>
                                        </p:attrNameLst>
                                      </p:cBhvr>
                                    </p:animRot>
                                  </p:childTnLst>
                                </p:cTn>
                              </p:par>
                            </p:childTnLst>
                          </p:cTn>
                        </p:par>
                        <p:par>
                          <p:cTn id="65" fill="hold">
                            <p:stCondLst>
                              <p:cond delay="1000"/>
                            </p:stCondLst>
                            <p:childTnLst>
                              <p:par>
                                <p:cTn id="66" presetID="9" presetClass="exit" presetSubtype="0" fill="hold" nodeType="afterEffect">
                                  <p:stCondLst>
                                    <p:cond delay="0"/>
                                  </p:stCondLst>
                                  <p:childTnLst>
                                    <p:animEffect transition="out" filter="dissolve">
                                      <p:cBhvr>
                                        <p:cTn id="67" dur="250"/>
                                        <p:tgtEl>
                                          <p:spTgt spid="11"/>
                                        </p:tgtEl>
                                      </p:cBhvr>
                                    </p:animEffect>
                                    <p:set>
                                      <p:cBhvr>
                                        <p:cTn id="68" dur="1" fill="hold">
                                          <p:stCondLst>
                                            <p:cond delay="249"/>
                                          </p:stCondLst>
                                        </p:cTn>
                                        <p:tgtEl>
                                          <p:spTgt spid="11"/>
                                        </p:tgtEl>
                                        <p:attrNameLst>
                                          <p:attrName>style.visibility</p:attrName>
                                        </p:attrNameLst>
                                      </p:cBhvr>
                                      <p:to>
                                        <p:strVal val="hidden"/>
                                      </p:to>
                                    </p:set>
                                  </p:childTnLst>
                                </p:cTn>
                              </p:par>
                            </p:childTnLst>
                          </p:cTn>
                        </p:par>
                        <p:par>
                          <p:cTn id="69" fill="hold">
                            <p:stCondLst>
                              <p:cond delay="1250"/>
                            </p:stCondLst>
                            <p:childTnLst>
                              <p:par>
                                <p:cTn id="70" presetID="9" presetClass="exit" presetSubtype="0" fill="hold" nodeType="afterEffect">
                                  <p:stCondLst>
                                    <p:cond delay="0"/>
                                  </p:stCondLst>
                                  <p:childTnLst>
                                    <p:animEffect transition="out" filter="dissolve">
                                      <p:cBhvr>
                                        <p:cTn id="71" dur="250"/>
                                        <p:tgtEl>
                                          <p:spTgt spid="10"/>
                                        </p:tgtEl>
                                      </p:cBhvr>
                                    </p:animEffect>
                                    <p:set>
                                      <p:cBhvr>
                                        <p:cTn id="72" dur="1" fill="hold">
                                          <p:stCondLst>
                                            <p:cond delay="249"/>
                                          </p:stCondLst>
                                        </p:cTn>
                                        <p:tgtEl>
                                          <p:spTgt spid="10"/>
                                        </p:tgtEl>
                                        <p:attrNameLst>
                                          <p:attrName>style.visibility</p:attrName>
                                        </p:attrNameLst>
                                      </p:cBhvr>
                                      <p:to>
                                        <p:strVal val="hidden"/>
                                      </p:to>
                                    </p:set>
                                  </p:childTnLst>
                                  <p:subTnLst>
                                    <p:audio>
                                      <p:cMediaNode vol="100000">
                                        <p:cTn display="0" masterRel="sameClick">
                                          <p:stCondLst>
                                            <p:cond evt="begin" delay="0">
                                              <p:tn val="70"/>
                                            </p:cond>
                                          </p:stCondLst>
                                          <p:endCondLst>
                                            <p:cond evt="onStopAudio" delay="0">
                                              <p:tgtEl>
                                                <p:sldTgt/>
                                              </p:tgtEl>
                                            </p:cond>
                                          </p:endCondLst>
                                        </p:cTn>
                                        <p:tgtEl>
                                          <p:sndTgt r:embed="rId3" name="bomb.wav"/>
                                        </p:tgtEl>
                                      </p:cMediaNode>
                                    </p:audio>
                                  </p:subTnLst>
                                </p:cTn>
                              </p:par>
                              <p:par>
                                <p:cTn id="73" presetID="56" presetClass="path" presetSubtype="0" accel="50000" decel="50000" fill="hold" nodeType="withEffect">
                                  <p:stCondLst>
                                    <p:cond delay="0"/>
                                  </p:stCondLst>
                                  <p:childTnLst>
                                    <p:animMotion origin="layout" path="M 5E-6 -1.97531E-6 L 0.2474 -0.35818 " pathEditMode="relative" rAng="0" ptsTypes="AA">
                                      <p:cBhvr>
                                        <p:cTn id="74" dur="500" fill="hold"/>
                                        <p:tgtEl>
                                          <p:spTgt spid="19"/>
                                        </p:tgtEl>
                                        <p:attrNameLst>
                                          <p:attrName>ppt_x</p:attrName>
                                          <p:attrName>ppt_y</p:attrName>
                                        </p:attrNameLst>
                                      </p:cBhvr>
                                      <p:rCtr x="12370" y="-17917"/>
                                    </p:animMotion>
                                  </p:childTnLst>
                                  <p:subTnLst>
                                    <p:audio>
                                      <p:cMediaNode>
                                        <p:cTn display="0" masterRel="sameClick">
                                          <p:stCondLst>
                                            <p:cond evt="begin" delay="0">
                                              <p:tn val="73"/>
                                            </p:cond>
                                          </p:stCondLst>
                                          <p:endCondLst>
                                            <p:cond evt="onStopAudio" delay="0">
                                              <p:tgtEl>
                                                <p:sldTgt/>
                                              </p:tgtEl>
                                            </p:cond>
                                          </p:endCondLst>
                                        </p:cTn>
                                        <p:tgtEl>
                                          <p:sndTgt r:embed="rId5" name="Bắn tan Covid.wav"/>
                                        </p:tgtEl>
                                      </p:cMediaNode>
                                    </p:audio>
                                  </p:subTnLst>
                                </p:cTn>
                              </p:par>
                              <p:par>
                                <p:cTn id="75" presetID="32" presetClass="emph" presetSubtype="0" repeatCount="indefinite" nodeType="withEffect">
                                  <p:stCondLst>
                                    <p:cond delay="0"/>
                                  </p:stCondLst>
                                  <p:endCondLst>
                                    <p:cond evt="onNext" delay="0">
                                      <p:tgtEl>
                                        <p:sldTgt/>
                                      </p:tgtEl>
                                    </p:cond>
                                  </p:endCondLst>
                                  <p:childTnLst>
                                    <p:animRot by="120000">
                                      <p:cBhvr>
                                        <p:cTn id="76" dur="100" fill="hold">
                                          <p:stCondLst>
                                            <p:cond delay="0"/>
                                          </p:stCondLst>
                                        </p:cTn>
                                        <p:tgtEl>
                                          <p:spTgt spid="15"/>
                                        </p:tgtEl>
                                        <p:attrNameLst>
                                          <p:attrName>r</p:attrName>
                                        </p:attrNameLst>
                                      </p:cBhvr>
                                    </p:animRot>
                                    <p:animRot by="-240000">
                                      <p:cBhvr>
                                        <p:cTn id="77" dur="200" fill="hold">
                                          <p:stCondLst>
                                            <p:cond delay="200"/>
                                          </p:stCondLst>
                                        </p:cTn>
                                        <p:tgtEl>
                                          <p:spTgt spid="15"/>
                                        </p:tgtEl>
                                        <p:attrNameLst>
                                          <p:attrName>r</p:attrName>
                                        </p:attrNameLst>
                                      </p:cBhvr>
                                    </p:animRot>
                                    <p:animRot by="240000">
                                      <p:cBhvr>
                                        <p:cTn id="78" dur="200" fill="hold">
                                          <p:stCondLst>
                                            <p:cond delay="400"/>
                                          </p:stCondLst>
                                        </p:cTn>
                                        <p:tgtEl>
                                          <p:spTgt spid="15"/>
                                        </p:tgtEl>
                                        <p:attrNameLst>
                                          <p:attrName>r</p:attrName>
                                        </p:attrNameLst>
                                      </p:cBhvr>
                                    </p:animRot>
                                    <p:animRot by="-240000">
                                      <p:cBhvr>
                                        <p:cTn id="79" dur="200" fill="hold">
                                          <p:stCondLst>
                                            <p:cond delay="600"/>
                                          </p:stCondLst>
                                        </p:cTn>
                                        <p:tgtEl>
                                          <p:spTgt spid="15"/>
                                        </p:tgtEl>
                                        <p:attrNameLst>
                                          <p:attrName>r</p:attrName>
                                        </p:attrNameLst>
                                      </p:cBhvr>
                                    </p:animRot>
                                    <p:animRot by="120000">
                                      <p:cBhvr>
                                        <p:cTn id="80" dur="200" fill="hold">
                                          <p:stCondLst>
                                            <p:cond delay="800"/>
                                          </p:stCondLst>
                                        </p:cTn>
                                        <p:tgtEl>
                                          <p:spTgt spid="15"/>
                                        </p:tgtEl>
                                        <p:attrNameLst>
                                          <p:attrName>r</p:attrName>
                                        </p:attrNameLst>
                                      </p:cBhvr>
                                    </p:animRot>
                                  </p:childTnLst>
                                </p:cTn>
                              </p:par>
                              <p:par>
                                <p:cTn id="81" presetID="32" presetClass="emph" presetSubtype="0" repeatCount="indefinite" nodeType="withEffect">
                                  <p:stCondLst>
                                    <p:cond delay="0"/>
                                  </p:stCondLst>
                                  <p:endCondLst>
                                    <p:cond evt="onNext" delay="0">
                                      <p:tgtEl>
                                        <p:sldTgt/>
                                      </p:tgtEl>
                                    </p:cond>
                                  </p:endCondLst>
                                  <p:childTnLst>
                                    <p:animRot by="120000">
                                      <p:cBhvr>
                                        <p:cTn id="82" dur="100" fill="hold">
                                          <p:stCondLst>
                                            <p:cond delay="0"/>
                                          </p:stCondLst>
                                        </p:cTn>
                                        <p:tgtEl>
                                          <p:spTgt spid="17"/>
                                        </p:tgtEl>
                                        <p:attrNameLst>
                                          <p:attrName>r</p:attrName>
                                        </p:attrNameLst>
                                      </p:cBhvr>
                                    </p:animRot>
                                    <p:animRot by="-240000">
                                      <p:cBhvr>
                                        <p:cTn id="83" dur="200" fill="hold">
                                          <p:stCondLst>
                                            <p:cond delay="200"/>
                                          </p:stCondLst>
                                        </p:cTn>
                                        <p:tgtEl>
                                          <p:spTgt spid="17"/>
                                        </p:tgtEl>
                                        <p:attrNameLst>
                                          <p:attrName>r</p:attrName>
                                        </p:attrNameLst>
                                      </p:cBhvr>
                                    </p:animRot>
                                    <p:animRot by="240000">
                                      <p:cBhvr>
                                        <p:cTn id="84" dur="200" fill="hold">
                                          <p:stCondLst>
                                            <p:cond delay="400"/>
                                          </p:stCondLst>
                                        </p:cTn>
                                        <p:tgtEl>
                                          <p:spTgt spid="17"/>
                                        </p:tgtEl>
                                        <p:attrNameLst>
                                          <p:attrName>r</p:attrName>
                                        </p:attrNameLst>
                                      </p:cBhvr>
                                    </p:animRot>
                                    <p:animRot by="-240000">
                                      <p:cBhvr>
                                        <p:cTn id="85" dur="200" fill="hold">
                                          <p:stCondLst>
                                            <p:cond delay="600"/>
                                          </p:stCondLst>
                                        </p:cTn>
                                        <p:tgtEl>
                                          <p:spTgt spid="17"/>
                                        </p:tgtEl>
                                        <p:attrNameLst>
                                          <p:attrName>r</p:attrName>
                                        </p:attrNameLst>
                                      </p:cBhvr>
                                    </p:animRot>
                                    <p:animRot by="120000">
                                      <p:cBhvr>
                                        <p:cTn id="86" dur="200" fill="hold">
                                          <p:stCondLst>
                                            <p:cond delay="800"/>
                                          </p:stCondLst>
                                        </p:cTn>
                                        <p:tgtEl>
                                          <p:spTgt spid="17"/>
                                        </p:tgtEl>
                                        <p:attrNameLst>
                                          <p:attrName>r</p:attrName>
                                        </p:attrNameLst>
                                      </p:cBhvr>
                                    </p:animRot>
                                  </p:childTnLst>
                                </p:cTn>
                              </p:par>
                              <p:par>
                                <p:cTn id="87" presetID="56" presetClass="path" presetSubtype="0" accel="50000" decel="50000" fill="hold" nodeType="withEffect">
                                  <p:stCondLst>
                                    <p:cond delay="0"/>
                                  </p:stCondLst>
                                  <p:childTnLst>
                                    <p:animMotion origin="layout" path="M 5E-6 -1.97531E-6 L 0.28238 -0.41296 " pathEditMode="relative" rAng="0" ptsTypes="AA">
                                      <p:cBhvr>
                                        <p:cTn id="88" dur="500" fill="hold"/>
                                        <p:tgtEl>
                                          <p:spTgt spid="19"/>
                                        </p:tgtEl>
                                        <p:attrNameLst>
                                          <p:attrName>ppt_x</p:attrName>
                                          <p:attrName>ppt_y</p:attrName>
                                        </p:attrNameLst>
                                      </p:cBhvr>
                                      <p:rCtr x="14115" y="-20648"/>
                                    </p:animMotion>
                                  </p:childTnLst>
                                  <p:subTnLst>
                                    <p:audio>
                                      <p:cMediaNode>
                                        <p:cTn display="0" masterRel="sameClick">
                                          <p:stCondLst>
                                            <p:cond evt="begin" delay="0">
                                              <p:tn val="87"/>
                                            </p:cond>
                                          </p:stCondLst>
                                          <p:endCondLst>
                                            <p:cond evt="onStopAudio" delay="0">
                                              <p:tgtEl>
                                                <p:sldTgt/>
                                              </p:tgtEl>
                                            </p:cond>
                                          </p:endCondLst>
                                        </p:cTn>
                                        <p:tgtEl>
                                          <p:sndTgt r:embed="rId5" name="Bắn tan Covid.wav"/>
                                        </p:tgtEl>
                                      </p:cMediaNode>
                                    </p:audio>
                                  </p:subTnLst>
                                </p:cTn>
                              </p:par>
                              <p:par>
                                <p:cTn id="89" presetID="10" presetClass="entr" presetSubtype="0" fill="hold" nodeType="with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par>
                                <p:cTn id="92" presetID="32" presetClass="emph" presetSubtype="0" fill="hold" nodeType="withEffect">
                                  <p:stCondLst>
                                    <p:cond delay="0"/>
                                  </p:stCondLst>
                                  <p:childTnLst>
                                    <p:animRot by="120000">
                                      <p:cBhvr>
                                        <p:cTn id="93" dur="50" fill="hold">
                                          <p:stCondLst>
                                            <p:cond delay="0"/>
                                          </p:stCondLst>
                                        </p:cTn>
                                        <p:tgtEl>
                                          <p:spTgt spid="9"/>
                                        </p:tgtEl>
                                        <p:attrNameLst>
                                          <p:attrName>r</p:attrName>
                                        </p:attrNameLst>
                                      </p:cBhvr>
                                    </p:animRot>
                                    <p:animRot by="-240000">
                                      <p:cBhvr>
                                        <p:cTn id="94" dur="100" fill="hold">
                                          <p:stCondLst>
                                            <p:cond delay="100"/>
                                          </p:stCondLst>
                                        </p:cTn>
                                        <p:tgtEl>
                                          <p:spTgt spid="9"/>
                                        </p:tgtEl>
                                        <p:attrNameLst>
                                          <p:attrName>r</p:attrName>
                                        </p:attrNameLst>
                                      </p:cBhvr>
                                    </p:animRot>
                                    <p:animRot by="240000">
                                      <p:cBhvr>
                                        <p:cTn id="95" dur="100" fill="hold">
                                          <p:stCondLst>
                                            <p:cond delay="200"/>
                                          </p:stCondLst>
                                        </p:cTn>
                                        <p:tgtEl>
                                          <p:spTgt spid="9"/>
                                        </p:tgtEl>
                                        <p:attrNameLst>
                                          <p:attrName>r</p:attrName>
                                        </p:attrNameLst>
                                      </p:cBhvr>
                                    </p:animRot>
                                    <p:animRot by="-240000">
                                      <p:cBhvr>
                                        <p:cTn id="96" dur="100" fill="hold">
                                          <p:stCondLst>
                                            <p:cond delay="300"/>
                                          </p:stCondLst>
                                        </p:cTn>
                                        <p:tgtEl>
                                          <p:spTgt spid="9"/>
                                        </p:tgtEl>
                                        <p:attrNameLst>
                                          <p:attrName>r</p:attrName>
                                        </p:attrNameLst>
                                      </p:cBhvr>
                                    </p:animRot>
                                    <p:animRot by="120000">
                                      <p:cBhvr>
                                        <p:cTn id="97" dur="100" fill="hold">
                                          <p:stCondLst>
                                            <p:cond delay="400"/>
                                          </p:stCondLst>
                                        </p:cTn>
                                        <p:tgtEl>
                                          <p:spTgt spid="9"/>
                                        </p:tgtEl>
                                        <p:attrNameLst>
                                          <p:attrName>r</p:attrName>
                                        </p:attrNameLst>
                                      </p:cBhvr>
                                    </p:animRot>
                                  </p:childTnLst>
                                </p:cTn>
                              </p:par>
                            </p:childTnLst>
                          </p:cTn>
                        </p:par>
                        <p:par>
                          <p:cTn id="98" fill="hold">
                            <p:stCondLst>
                              <p:cond delay="2250"/>
                            </p:stCondLst>
                            <p:childTnLst>
                              <p:par>
                                <p:cTn id="99" presetID="9" presetClass="exit" presetSubtype="0" fill="hold" nodeType="afterEffect">
                                  <p:stCondLst>
                                    <p:cond delay="0"/>
                                  </p:stCondLst>
                                  <p:childTnLst>
                                    <p:animEffect transition="out" filter="dissolve">
                                      <p:cBhvr>
                                        <p:cTn id="100" dur="250"/>
                                        <p:tgtEl>
                                          <p:spTgt spid="9"/>
                                        </p:tgtEl>
                                      </p:cBhvr>
                                    </p:animEffect>
                                    <p:set>
                                      <p:cBhvr>
                                        <p:cTn id="101" dur="1" fill="hold">
                                          <p:stCondLst>
                                            <p:cond delay="249"/>
                                          </p:stCondLst>
                                        </p:cTn>
                                        <p:tgtEl>
                                          <p:spTgt spid="9"/>
                                        </p:tgtEl>
                                        <p:attrNameLst>
                                          <p:attrName>style.visibility</p:attrName>
                                        </p:attrNameLst>
                                      </p:cBhvr>
                                      <p:to>
                                        <p:strVal val="hidden"/>
                                      </p:to>
                                    </p:set>
                                  </p:childTnLst>
                                </p:cTn>
                              </p:par>
                            </p:childTnLst>
                          </p:cTn>
                        </p:par>
                        <p:par>
                          <p:cTn id="102" fill="hold">
                            <p:stCondLst>
                              <p:cond delay="2500"/>
                            </p:stCondLst>
                            <p:childTnLst>
                              <p:par>
                                <p:cTn id="103" presetID="9" presetClass="exit" presetSubtype="0" fill="hold" nodeType="afterEffect">
                                  <p:stCondLst>
                                    <p:cond delay="0"/>
                                  </p:stCondLst>
                                  <p:childTnLst>
                                    <p:animEffect transition="out" filter="dissolve">
                                      <p:cBhvr>
                                        <p:cTn id="104" dur="250"/>
                                        <p:tgtEl>
                                          <p:spTgt spid="7"/>
                                        </p:tgtEl>
                                      </p:cBhvr>
                                    </p:animEffect>
                                    <p:set>
                                      <p:cBhvr>
                                        <p:cTn id="105" dur="1" fill="hold">
                                          <p:stCondLst>
                                            <p:cond delay="249"/>
                                          </p:stCondLst>
                                        </p:cTn>
                                        <p:tgtEl>
                                          <p:spTgt spid="7"/>
                                        </p:tgtEl>
                                        <p:attrNameLst>
                                          <p:attrName>style.visibility</p:attrName>
                                        </p:attrNameLst>
                                      </p:cBhvr>
                                      <p:to>
                                        <p:strVal val="hidden"/>
                                      </p:to>
                                    </p:set>
                                  </p:childTnLst>
                                  <p:subTnLst>
                                    <p:audio>
                                      <p:cMediaNode vol="100000">
                                        <p:cTn display="0" masterRel="sameClick">
                                          <p:stCondLst>
                                            <p:cond evt="begin" delay="0">
                                              <p:tn val="103"/>
                                            </p:cond>
                                          </p:stCondLst>
                                          <p:endCondLst>
                                            <p:cond evt="onStopAudio" delay="0">
                                              <p:tgtEl>
                                                <p:sldTgt/>
                                              </p:tgtEl>
                                            </p:cond>
                                          </p:endCondLst>
                                        </p:cTn>
                                        <p:tgtEl>
                                          <p:sndTgt r:embed="rId3" name="bomb.wav"/>
                                        </p:tgtEl>
                                      </p:cMediaNode>
                                    </p:audio>
                                  </p:subTnLst>
                                </p:cTn>
                              </p:par>
                            </p:childTnLst>
                          </p:cTn>
                        </p:par>
                        <p:par>
                          <p:cTn id="106" fill="hold">
                            <p:stCondLst>
                              <p:cond delay="2750"/>
                            </p:stCondLst>
                            <p:childTnLst>
                              <p:par>
                                <p:cTn id="107" presetID="10" presetClass="entr" presetSubtype="0" fill="hold" grpId="0" nodeType="after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250"/>
                                        <p:tgtEl>
                                          <p:spTgt spid="51"/>
                                        </p:tgtEl>
                                      </p:cBhvr>
                                    </p:animEffect>
                                  </p:childTnLst>
                                  <p:subTnLst>
                                    <p:audio>
                                      <p:cMediaNode>
                                        <p:cTn display="0" masterRel="sameClick">
                                          <p:stCondLst>
                                            <p:cond evt="begin" delay="0">
                                              <p:tn val="107"/>
                                            </p:cond>
                                          </p:stCondLst>
                                          <p:endCondLst>
                                            <p:cond evt="onStopAudio" delay="0">
                                              <p:tgtEl>
                                                <p:sldTgt/>
                                              </p:tgtEl>
                                            </p:cond>
                                          </p:endCondLst>
                                        </p:cTn>
                                        <p:tgtEl>
                                          <p:sndTgt r:embed="rId6" name="Tiếng điểm.wav"/>
                                        </p:tgtEl>
                                      </p:cMediaNode>
                                    </p:audio>
                                  </p:subTnLst>
                                </p:cTn>
                              </p:par>
                            </p:childTnLst>
                          </p:cTn>
                        </p:par>
                      </p:childTnLst>
                    </p:cTn>
                  </p:par>
                </p:childTnLst>
              </p:cTn>
              <p:nextCondLst>
                <p:cond evt="onClick" delay="0">
                  <p:tgtEl>
                    <p:spTgt spid="37"/>
                  </p:tgtEl>
                </p:cond>
              </p:nextCondLst>
            </p:seq>
            <p:seq concurrent="1" nextAc="seek">
              <p:cTn id="110" restart="whenNotActive" fill="hold" evtFilter="cancelBubble" nodeType="interactiveSeq">
                <p:stCondLst>
                  <p:cond evt="onClick" delay="0">
                    <p:tgtEl>
                      <p:spTgt spid="36"/>
                    </p:tgtEl>
                  </p:cond>
                </p:stCondLst>
                <p:endSync evt="end" delay="0">
                  <p:rtn val="all"/>
                </p:endSync>
                <p:childTnLst>
                  <p:par>
                    <p:cTn id="111" fill="hold">
                      <p:stCondLst>
                        <p:cond delay="0"/>
                      </p:stCondLst>
                      <p:childTnLst>
                        <p:par>
                          <p:cTn id="112" fill="hold">
                            <p:stCondLst>
                              <p:cond delay="0"/>
                            </p:stCondLst>
                            <p:childTnLst>
                              <p:par>
                                <p:cTn id="113" presetID="1" presetClass="emph" presetSubtype="2" fill="hold" nodeType="clickEffect">
                                  <p:stCondLst>
                                    <p:cond delay="0"/>
                                  </p:stCondLst>
                                  <p:childTnLst>
                                    <p:animClr clrSpc="rgb" dir="cw">
                                      <p:cBhvr>
                                        <p:cTn id="114" dur="500" fill="hold"/>
                                        <p:tgtEl>
                                          <p:spTgt spid="36"/>
                                        </p:tgtEl>
                                        <p:attrNameLst>
                                          <p:attrName>fillcolor</p:attrName>
                                        </p:attrNameLst>
                                      </p:cBhvr>
                                      <p:to>
                                        <a:srgbClr val="FF0000"/>
                                      </p:to>
                                    </p:animClr>
                                    <p:set>
                                      <p:cBhvr>
                                        <p:cTn id="115" dur="500" fill="hold"/>
                                        <p:tgtEl>
                                          <p:spTgt spid="36"/>
                                        </p:tgtEl>
                                        <p:attrNameLst>
                                          <p:attrName>fill.type</p:attrName>
                                        </p:attrNameLst>
                                      </p:cBhvr>
                                      <p:to>
                                        <p:strVal val="solid"/>
                                      </p:to>
                                    </p:set>
                                    <p:set>
                                      <p:cBhvr>
                                        <p:cTn id="116" dur="500" fill="hold"/>
                                        <p:tgtEl>
                                          <p:spTgt spid="36"/>
                                        </p:tgtEl>
                                        <p:attrNameLst>
                                          <p:attrName>fill.on</p:attrName>
                                        </p:attrNameLst>
                                      </p:cBhvr>
                                      <p:to>
                                        <p:strVal val="true"/>
                                      </p:to>
                                    </p:set>
                                  </p:childTnLst>
                                </p:cTn>
                              </p:par>
                            </p:childTnLst>
                          </p:cTn>
                        </p:par>
                      </p:childTnLst>
                    </p:cTn>
                  </p:par>
                </p:childTnLst>
              </p:cTn>
              <p:nextCondLst>
                <p:cond evt="onClick" delay="0">
                  <p:tgtEl>
                    <p:spTgt spid="36"/>
                  </p:tgtEl>
                </p:cond>
              </p:nextCondLst>
            </p:seq>
          </p:childTnLst>
        </p:cTn>
      </p:par>
    </p:tnLst>
    <p:bldLst>
      <p:bldP spid="34" grpId="0" animBg="1"/>
      <p:bldP spid="33" grpId="0"/>
      <p:bldP spid="35" grpId="0" animBg="1"/>
      <p:bldP spid="36" grpId="0" animBg="1"/>
      <p:bldP spid="37" grpId="0" animBg="1"/>
      <p:bldP spid="5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D09DE4-8337-440A-B39F-F770F4C7BF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7" name="Picture 6">
            <a:extLst>
              <a:ext uri="{FF2B5EF4-FFF2-40B4-BE49-F238E27FC236}">
                <a16:creationId xmlns:a16="http://schemas.microsoft.com/office/drawing/2014/main" id="{8C0A8C3E-ACC8-41B6-AFB6-4020B6A751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393933" y="1660450"/>
            <a:ext cx="2598252" cy="2088035"/>
          </a:xfrm>
          <a:prstGeom prst="rect">
            <a:avLst/>
          </a:prstGeom>
        </p:spPr>
      </p:pic>
      <p:pic>
        <p:nvPicPr>
          <p:cNvPr id="9" name="Picture 8">
            <a:extLst>
              <a:ext uri="{FF2B5EF4-FFF2-40B4-BE49-F238E27FC236}">
                <a16:creationId xmlns:a16="http://schemas.microsoft.com/office/drawing/2014/main" id="{FB468B02-62AC-4301-B22F-2FC0289561E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4015" t="11360" r="19959" b="9562"/>
          <a:stretch/>
        </p:blipFill>
        <p:spPr>
          <a:xfrm>
            <a:off x="2199830" y="1458044"/>
            <a:ext cx="2219382" cy="2088035"/>
          </a:xfrm>
          <a:prstGeom prst="rect">
            <a:avLst/>
          </a:prstGeom>
        </p:spPr>
      </p:pic>
      <p:pic>
        <p:nvPicPr>
          <p:cNvPr id="12" name="Picture 11">
            <a:extLst>
              <a:ext uri="{FF2B5EF4-FFF2-40B4-BE49-F238E27FC236}">
                <a16:creationId xmlns:a16="http://schemas.microsoft.com/office/drawing/2014/main" id="{B6234B03-771E-4EEE-93DE-DB13E10A874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5792045" y="4205027"/>
            <a:ext cx="2598252" cy="2088035"/>
          </a:xfrm>
          <a:prstGeom prst="rect">
            <a:avLst/>
          </a:prstGeom>
        </p:spPr>
      </p:pic>
      <p:pic>
        <p:nvPicPr>
          <p:cNvPr id="13" name="Picture 12">
            <a:extLst>
              <a:ext uri="{FF2B5EF4-FFF2-40B4-BE49-F238E27FC236}">
                <a16:creationId xmlns:a16="http://schemas.microsoft.com/office/drawing/2014/main" id="{2F41598F-DDEC-439A-921D-B401FE94247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4015" t="11360" r="19959" b="9562"/>
          <a:stretch/>
        </p:blipFill>
        <p:spPr>
          <a:xfrm>
            <a:off x="5534571" y="3759041"/>
            <a:ext cx="2219382" cy="2088035"/>
          </a:xfrm>
          <a:prstGeom prst="rect">
            <a:avLst/>
          </a:prstGeom>
        </p:spPr>
      </p:pic>
      <p:pic>
        <p:nvPicPr>
          <p:cNvPr id="15" name="Picture 14">
            <a:extLst>
              <a:ext uri="{FF2B5EF4-FFF2-40B4-BE49-F238E27FC236}">
                <a16:creationId xmlns:a16="http://schemas.microsoft.com/office/drawing/2014/main" id="{8DC6F7E1-4CC8-45CB-A04D-603ECDA8D143}"/>
              </a:ext>
            </a:extLst>
          </p:cNvPr>
          <p:cNvPicPr>
            <a:picLocks noChangeAspect="1"/>
          </p:cNvPicPr>
          <p:nvPr/>
        </p:nvPicPr>
        <p:blipFill rotWithShape="1">
          <a:blip r:embed="rId9">
            <a:extLst>
              <a:ext uri="{28A0092B-C50C-407E-A947-70E740481C1C}">
                <a14:useLocalDpi xmlns:a14="http://schemas.microsoft.com/office/drawing/2010/main" val="0"/>
              </a:ext>
            </a:extLst>
          </a:blip>
          <a:srcRect l="6798" t="23886" r="80958" b="56887"/>
          <a:stretch/>
        </p:blipFill>
        <p:spPr>
          <a:xfrm>
            <a:off x="4" y="3822493"/>
            <a:ext cx="1484027" cy="1364873"/>
          </a:xfrm>
          <a:prstGeom prst="rect">
            <a:avLst/>
          </a:prstGeom>
        </p:spPr>
      </p:pic>
      <p:pic>
        <p:nvPicPr>
          <p:cNvPr id="17" name="Picture 16">
            <a:extLst>
              <a:ext uri="{FF2B5EF4-FFF2-40B4-BE49-F238E27FC236}">
                <a16:creationId xmlns:a16="http://schemas.microsoft.com/office/drawing/2014/main" id="{F23210F5-6B16-4F89-85B1-958181A53FF0}"/>
              </a:ext>
            </a:extLst>
          </p:cNvPr>
          <p:cNvPicPr>
            <a:picLocks noChangeAspect="1"/>
          </p:cNvPicPr>
          <p:nvPr/>
        </p:nvPicPr>
        <p:blipFill rotWithShape="1">
          <a:blip r:embed="rId9">
            <a:extLst>
              <a:ext uri="{28A0092B-C50C-407E-A947-70E740481C1C}">
                <a14:useLocalDpi xmlns:a14="http://schemas.microsoft.com/office/drawing/2010/main" val="0"/>
              </a:ext>
            </a:extLst>
          </a:blip>
          <a:srcRect l="84900" t="24520" r="2856" b="56253"/>
          <a:stretch/>
        </p:blipFill>
        <p:spPr>
          <a:xfrm>
            <a:off x="16981863" y="2552234"/>
            <a:ext cx="1484027" cy="1364873"/>
          </a:xfrm>
          <a:prstGeom prst="rect">
            <a:avLst/>
          </a:prstGeom>
        </p:spPr>
      </p:pic>
      <p:pic>
        <p:nvPicPr>
          <p:cNvPr id="19" name="Picture 18">
            <a:extLst>
              <a:ext uri="{FF2B5EF4-FFF2-40B4-BE49-F238E27FC236}">
                <a16:creationId xmlns:a16="http://schemas.microsoft.com/office/drawing/2014/main" id="{62EEA9B9-18D0-433F-B8AA-8BE9225D407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53073" t="47270"/>
          <a:stretch/>
        </p:blipFill>
        <p:spPr>
          <a:xfrm flipH="1">
            <a:off x="-198912" y="6369998"/>
            <a:ext cx="3025475" cy="3638798"/>
          </a:xfrm>
          <a:prstGeom prst="rect">
            <a:avLst/>
          </a:prstGeom>
        </p:spPr>
      </p:pic>
      <p:pic>
        <p:nvPicPr>
          <p:cNvPr id="25" name="Content Placeholder 24">
            <a:extLst>
              <a:ext uri="{FF2B5EF4-FFF2-40B4-BE49-F238E27FC236}">
                <a16:creationId xmlns:a16="http://schemas.microsoft.com/office/drawing/2014/main" id="{6BA106A1-9EAB-4E1C-9ED9-6199230C0100}"/>
              </a:ext>
            </a:extLst>
          </p:cNvPr>
          <p:cNvPicPr>
            <a:picLocks noGrp="1" noChangeAspect="1"/>
          </p:cNvPicPr>
          <p:nvPr>
            <p:ph idx="1"/>
          </p:nvPr>
        </p:nvPicPr>
        <p:blipFill rotWithShape="1">
          <a:blip r:embed="rId11">
            <a:extLst>
              <a:ext uri="{28A0092B-C50C-407E-A947-70E740481C1C}">
                <a14:useLocalDpi xmlns:a14="http://schemas.microsoft.com/office/drawing/2010/main" val="0"/>
              </a:ext>
            </a:extLst>
          </a:blip>
          <a:srcRect l="-3990" t="-1403" r="84381" b="87279"/>
          <a:stretch/>
        </p:blipFill>
        <p:spPr>
          <a:xfrm>
            <a:off x="5069111" y="9195467"/>
            <a:ext cx="3245177" cy="1151396"/>
          </a:xfrm>
        </p:spPr>
      </p:pic>
      <p:pic>
        <p:nvPicPr>
          <p:cNvPr id="32" name="Cái bảng">
            <a:extLst>
              <a:ext uri="{FF2B5EF4-FFF2-40B4-BE49-F238E27FC236}">
                <a16:creationId xmlns:a16="http://schemas.microsoft.com/office/drawing/2014/main" id="{BD61C96E-7D8B-4E3F-8470-675D515E83D1}"/>
              </a:ext>
            </a:extLst>
          </p:cNvPr>
          <p:cNvPicPr>
            <a:picLocks noChangeAspect="1"/>
          </p:cNvPicPr>
          <p:nvPr/>
        </p:nvPicPr>
        <p:blipFill>
          <a:blip r:embed="rId12"/>
          <a:srcRect/>
          <a:stretch/>
        </p:blipFill>
        <p:spPr>
          <a:xfrm>
            <a:off x="18288002" y="4610100"/>
            <a:ext cx="9074333" cy="5676903"/>
          </a:xfrm>
          <a:prstGeom prst="rect">
            <a:avLst/>
          </a:prstGeom>
        </p:spPr>
      </p:pic>
      <p:sp>
        <p:nvSpPr>
          <p:cNvPr id="34" name="Đáp án 1-LV1">
            <a:extLst>
              <a:ext uri="{FF2B5EF4-FFF2-40B4-BE49-F238E27FC236}">
                <a16:creationId xmlns:a16="http://schemas.microsoft.com/office/drawing/2014/main" id="{5239D320-9B7E-431F-9A33-190B6FEBED3B}"/>
              </a:ext>
            </a:extLst>
          </p:cNvPr>
          <p:cNvSpPr/>
          <p:nvPr/>
        </p:nvSpPr>
        <p:spPr>
          <a:xfrm>
            <a:off x="9682693" y="7426164"/>
            <a:ext cx="3983282" cy="1176216"/>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5" rtl="0" eaLnBrk="1" fontAlgn="auto" latinLnBrk="0" hangingPunct="1">
              <a:lnSpc>
                <a:spcPct val="100000"/>
              </a:lnSpc>
              <a:spcBef>
                <a:spcPts val="0"/>
              </a:spcBef>
              <a:spcAft>
                <a:spcPts val="0"/>
              </a:spcAft>
              <a:buClrTx/>
              <a:buSzTx/>
              <a:buFontTx/>
              <a:buNone/>
              <a:tabLst/>
              <a:defRPr/>
            </a:pPr>
            <a:r>
              <a:rPr lang="en-US" sz="3200" b="1">
                <a:solidFill>
                  <a:srgbClr val="FFFFFF"/>
                </a:solidFill>
                <a:latin typeface="Arimo" panose="020B0604020202020204" pitchFamily="34" charset="0"/>
                <a:ea typeface="Arimo" panose="020B0604020202020204" pitchFamily="34" charset="0"/>
                <a:cs typeface="Arimo" panose="020B0604020202020204" pitchFamily="34" charset="0"/>
              </a:rPr>
              <a:t>Điều 289</a:t>
            </a:r>
            <a:endParaRPr kumimoji="0" lang="en-US" sz="3200" b="1" i="0" u="none" strike="noStrike" kern="1200" cap="none" spc="0" normalizeH="0" baseline="0" noProof="0" dirty="0">
              <a:ln>
                <a:noFill/>
              </a:ln>
              <a:solidFill>
                <a:srgbClr val="FFFFFF"/>
              </a:solidFill>
              <a:effectLst/>
              <a:uLnTx/>
              <a:uFillTx/>
              <a:latin typeface="Arimo" panose="020B0604020202020204" pitchFamily="34" charset="0"/>
              <a:ea typeface="Arimo" panose="020B0604020202020204" pitchFamily="34" charset="0"/>
              <a:cs typeface="Arimo" panose="020B0604020202020204" pitchFamily="34" charset="0"/>
            </a:endParaRPr>
          </a:p>
        </p:txBody>
      </p:sp>
      <p:sp>
        <p:nvSpPr>
          <p:cNvPr id="33" name="TextBox 32">
            <a:extLst>
              <a:ext uri="{FF2B5EF4-FFF2-40B4-BE49-F238E27FC236}">
                <a16:creationId xmlns:a16="http://schemas.microsoft.com/office/drawing/2014/main" id="{F6B2023A-41E6-496F-A5A1-DAC3B4804349}"/>
              </a:ext>
            </a:extLst>
          </p:cNvPr>
          <p:cNvSpPr txBox="1"/>
          <p:nvPr/>
        </p:nvSpPr>
        <p:spPr>
          <a:xfrm>
            <a:off x="9682693" y="5075649"/>
            <a:ext cx="7879403" cy="2062103"/>
          </a:xfrm>
          <a:prstGeom prst="rect">
            <a:avLst/>
          </a:prstGeom>
          <a:noFill/>
        </p:spPr>
        <p:txBody>
          <a:bodyPr wrap="square" rtlCol="0">
            <a:spAutoFit/>
          </a:bodyPr>
          <a:lstStyle/>
          <a:p>
            <a:pPr lvl="0" algn="just" defTabSz="914445"/>
            <a:r>
              <a:rPr kumimoji="0" lang="en-US" sz="3200" i="0" u="none" strike="noStrike" kern="1200" cap="none" spc="0" normalizeH="0" baseline="0" noProof="0">
                <a:ln>
                  <a:noFill/>
                </a:ln>
                <a:solidFill>
                  <a:srgbClr val="FFFFFF"/>
                </a:solidFill>
                <a:effectLst/>
                <a:uLnTx/>
                <a:uFillTx/>
                <a:latin typeface="Alegreya Medium" panose="020B0604020202020204" charset="0"/>
                <a:ea typeface="Roboto" panose="02000000000000000000" pitchFamily="2" charset="0"/>
                <a:cs typeface="Arial" panose="020B0604020202020204" pitchFamily="34" charset="0"/>
              </a:rPr>
              <a:t>Câu 3:</a:t>
            </a:r>
            <a:r>
              <a:rPr lang="en-US" sz="3200">
                <a:solidFill>
                  <a:srgbClr val="FFFFFF"/>
                </a:solidFill>
                <a:latin typeface="Alegreya Medium" panose="020B0604020202020204" charset="0"/>
                <a:ea typeface="Roboto" panose="02000000000000000000" pitchFamily="2" charset="0"/>
                <a:cs typeface="Arial" panose="020B0604020202020204" pitchFamily="34" charset="0"/>
              </a:rPr>
              <a:t> "Tội sản xuất, mua bán, trao đổi hoặc tặng cho công cụ, thiết bị, phần mềm để sử dụng vào mục đích trái pháp luật" Nằm ở điều mấy trong Bộ luật Hình sự 2015, sửa đổi 2017?</a:t>
            </a:r>
            <a:endParaRPr kumimoji="0" lang="en-US" sz="3200" i="0" u="none" strike="noStrike" kern="1200" cap="none" spc="0" normalizeH="0" baseline="0" noProof="0" dirty="0">
              <a:ln>
                <a:noFill/>
              </a:ln>
              <a:solidFill>
                <a:srgbClr val="FFFFFF"/>
              </a:solidFill>
              <a:effectLst/>
              <a:uLnTx/>
              <a:uFillTx/>
              <a:latin typeface="Alegreya Medium" panose="020B0604020202020204" charset="0"/>
              <a:ea typeface="Roboto" panose="02000000000000000000" pitchFamily="2" charset="0"/>
              <a:cs typeface="Arial" panose="020B0604020202020204" pitchFamily="34" charset="0"/>
            </a:endParaRPr>
          </a:p>
        </p:txBody>
      </p:sp>
      <p:sp>
        <p:nvSpPr>
          <p:cNvPr id="35" name="Đáp án 3-LV1">
            <a:extLst>
              <a:ext uri="{FF2B5EF4-FFF2-40B4-BE49-F238E27FC236}">
                <a16:creationId xmlns:a16="http://schemas.microsoft.com/office/drawing/2014/main" id="{81EC8A33-F2A1-4771-B0FC-8306D78EA487}"/>
              </a:ext>
            </a:extLst>
          </p:cNvPr>
          <p:cNvSpPr/>
          <p:nvPr/>
        </p:nvSpPr>
        <p:spPr>
          <a:xfrm>
            <a:off x="9682693" y="8822372"/>
            <a:ext cx="3983282" cy="1176216"/>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5" rtl="0" eaLnBrk="1" fontAlgn="auto" latinLnBrk="0" hangingPunct="1">
              <a:lnSpc>
                <a:spcPct val="100000"/>
              </a:lnSpc>
              <a:spcBef>
                <a:spcPts val="0"/>
              </a:spcBef>
              <a:spcAft>
                <a:spcPts val="0"/>
              </a:spcAft>
              <a:buClrTx/>
              <a:buSzTx/>
              <a:buFontTx/>
              <a:buNone/>
              <a:tabLst/>
              <a:defRPr/>
            </a:pPr>
            <a:r>
              <a:rPr lang="en-US" sz="3200" b="1">
                <a:solidFill>
                  <a:srgbClr val="FFFFFF"/>
                </a:solidFill>
                <a:latin typeface="Arimo" panose="020B0604020202020204" pitchFamily="34" charset="0"/>
                <a:ea typeface="Arimo" panose="020B0604020202020204" pitchFamily="34" charset="0"/>
                <a:cs typeface="Arimo" panose="020B0604020202020204" pitchFamily="34" charset="0"/>
              </a:rPr>
              <a:t>Điều 287</a:t>
            </a:r>
            <a:endParaRPr kumimoji="0" lang="en-US" sz="3200" b="1" i="0" u="none" strike="noStrike" kern="1200" cap="none" spc="0" normalizeH="0" baseline="0" noProof="0" dirty="0">
              <a:ln>
                <a:noFill/>
              </a:ln>
              <a:solidFill>
                <a:srgbClr val="FFFFFF"/>
              </a:solidFill>
              <a:effectLst/>
              <a:uLnTx/>
              <a:uFillTx/>
              <a:latin typeface="Arimo" panose="020B0604020202020204" pitchFamily="34" charset="0"/>
              <a:ea typeface="Arimo" panose="020B0604020202020204" pitchFamily="34" charset="0"/>
              <a:cs typeface="Arimo" panose="020B0604020202020204" pitchFamily="34" charset="0"/>
            </a:endParaRPr>
          </a:p>
        </p:txBody>
      </p:sp>
      <p:sp>
        <p:nvSpPr>
          <p:cNvPr id="36" name="Đáp án 2-LV1">
            <a:extLst>
              <a:ext uri="{FF2B5EF4-FFF2-40B4-BE49-F238E27FC236}">
                <a16:creationId xmlns:a16="http://schemas.microsoft.com/office/drawing/2014/main" id="{F680300E-5002-42B6-BD58-38DD187D1D9B}"/>
              </a:ext>
            </a:extLst>
          </p:cNvPr>
          <p:cNvSpPr/>
          <p:nvPr/>
        </p:nvSpPr>
        <p:spPr>
          <a:xfrm>
            <a:off x="13974851" y="8762064"/>
            <a:ext cx="3983285" cy="1176216"/>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5" rtl="0" eaLnBrk="1" fontAlgn="auto" latinLnBrk="0" hangingPunct="1">
              <a:lnSpc>
                <a:spcPct val="100000"/>
              </a:lnSpc>
              <a:spcBef>
                <a:spcPts val="0"/>
              </a:spcBef>
              <a:spcAft>
                <a:spcPts val="0"/>
              </a:spcAft>
              <a:buClrTx/>
              <a:buSzTx/>
              <a:buFontTx/>
              <a:buNone/>
              <a:tabLst/>
              <a:defRPr/>
            </a:pPr>
            <a:r>
              <a:rPr lang="en-US" sz="3200" b="1">
                <a:solidFill>
                  <a:srgbClr val="FFFFFF"/>
                </a:solidFill>
                <a:latin typeface="Arimo" panose="020B0604020202020204" pitchFamily="34" charset="0"/>
                <a:ea typeface="Arimo" panose="020B0604020202020204" pitchFamily="34" charset="0"/>
                <a:cs typeface="Arimo" panose="020B0604020202020204" pitchFamily="34" charset="0"/>
              </a:rPr>
              <a:t>Điều 286</a:t>
            </a:r>
            <a:endParaRPr kumimoji="0" lang="en-US" sz="3200" b="1" i="0" u="none" strike="noStrike" kern="1200" cap="none" spc="0" normalizeH="0" baseline="0" noProof="0" dirty="0">
              <a:ln>
                <a:noFill/>
              </a:ln>
              <a:solidFill>
                <a:srgbClr val="FFFFFF"/>
              </a:solidFill>
              <a:effectLst/>
              <a:uLnTx/>
              <a:uFillTx/>
              <a:latin typeface="Arimo" panose="020B0604020202020204" pitchFamily="34" charset="0"/>
              <a:ea typeface="Arimo" panose="020B0604020202020204" pitchFamily="34" charset="0"/>
              <a:cs typeface="Arimo" panose="020B0604020202020204" pitchFamily="34" charset="0"/>
            </a:endParaRPr>
          </a:p>
        </p:txBody>
      </p:sp>
      <p:sp>
        <p:nvSpPr>
          <p:cNvPr id="37" name="Đáp án 4-LV1">
            <a:extLst>
              <a:ext uri="{FF2B5EF4-FFF2-40B4-BE49-F238E27FC236}">
                <a16:creationId xmlns:a16="http://schemas.microsoft.com/office/drawing/2014/main" id="{9A6F4D4E-5A24-4779-A207-95E73743C5A6}"/>
              </a:ext>
            </a:extLst>
          </p:cNvPr>
          <p:cNvSpPr/>
          <p:nvPr/>
        </p:nvSpPr>
        <p:spPr>
          <a:xfrm>
            <a:off x="13974854" y="7426164"/>
            <a:ext cx="3983282" cy="1176216"/>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5" rtl="0" eaLnBrk="1" fontAlgn="auto" latinLnBrk="0" hangingPunct="1">
              <a:lnSpc>
                <a:spcPct val="100000"/>
              </a:lnSpc>
              <a:spcBef>
                <a:spcPts val="0"/>
              </a:spcBef>
              <a:spcAft>
                <a:spcPts val="0"/>
              </a:spcAft>
              <a:buClrTx/>
              <a:buSzTx/>
              <a:buFontTx/>
              <a:buNone/>
              <a:tabLst/>
              <a:defRPr/>
            </a:pPr>
            <a:r>
              <a:rPr lang="en-US" sz="3200" b="1">
                <a:solidFill>
                  <a:srgbClr val="FFFFFF"/>
                </a:solidFill>
                <a:latin typeface="Arimo" panose="020B0604020202020204" pitchFamily="34" charset="0"/>
                <a:ea typeface="Arimo" panose="020B0604020202020204" pitchFamily="34" charset="0"/>
                <a:cs typeface="Arimo" panose="020B0604020202020204" pitchFamily="34" charset="0"/>
              </a:rPr>
              <a:t>Điều 285</a:t>
            </a:r>
            <a:endParaRPr kumimoji="0" lang="en-US" sz="3200" b="1" i="0" u="none" strike="noStrike" kern="1200" cap="none" spc="0" normalizeH="0" baseline="0" noProof="0" dirty="0">
              <a:ln>
                <a:noFill/>
              </a:ln>
              <a:solidFill>
                <a:srgbClr val="FFFFFF"/>
              </a:solidFill>
              <a:effectLst/>
              <a:uLnTx/>
              <a:uFillTx/>
              <a:latin typeface="Arimo" panose="020B0604020202020204" pitchFamily="34" charset="0"/>
              <a:ea typeface="Arimo" panose="020B0604020202020204" pitchFamily="34" charset="0"/>
              <a:cs typeface="Arimo" panose="020B0604020202020204" pitchFamily="34" charset="0"/>
            </a:endParaRPr>
          </a:p>
        </p:txBody>
      </p:sp>
      <p:sp>
        <p:nvSpPr>
          <p:cNvPr id="51" name="TextBox 50">
            <a:extLst>
              <a:ext uri="{FF2B5EF4-FFF2-40B4-BE49-F238E27FC236}">
                <a16:creationId xmlns:a16="http://schemas.microsoft.com/office/drawing/2014/main" id="{9067C5FB-C138-468F-AA21-7F3753D0E61E}"/>
              </a:ext>
            </a:extLst>
          </p:cNvPr>
          <p:cNvSpPr txBox="1"/>
          <p:nvPr/>
        </p:nvSpPr>
        <p:spPr>
          <a:xfrm>
            <a:off x="6644263" y="9350174"/>
            <a:ext cx="1434308" cy="646331"/>
          </a:xfrm>
          <a:prstGeom prst="rect">
            <a:avLst/>
          </a:prstGeom>
          <a:noFill/>
        </p:spPr>
        <p:txBody>
          <a:bodyPr wrap="square" rtlCol="0">
            <a:spAutoFit/>
          </a:bodyPr>
          <a:lstStyle/>
          <a:p>
            <a:pPr marL="0" marR="0" lvl="0" indent="0" algn="l" defTabSz="914445"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1500</a:t>
            </a:r>
          </a:p>
        </p:txBody>
      </p:sp>
    </p:spTree>
    <p:extLst>
      <p:ext uri="{BB962C8B-B14F-4D97-AF65-F5344CB8AC3E}">
        <p14:creationId xmlns:p14="http://schemas.microsoft.com/office/powerpoint/2010/main" val="329775109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5"/>
                                            </p:cond>
                                          </p:stCondLst>
                                          <p:endCondLst>
                                            <p:cond evt="onStopAudio" delay="0">
                                              <p:tgtEl>
                                                <p:sldTgt/>
                                              </p:tgtEl>
                                            </p:cond>
                                          </p:endCondLst>
                                        </p:cTn>
                                        <p:tgtEl>
                                          <p:sndTgt r:embed="rId2" name="bomb.wav"/>
                                        </p:tgtEl>
                                      </p:cMediaNode>
                                    </p:audio>
                                  </p:sub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anim calcmode="lin" valueType="num">
                                      <p:cBhvr>
                                        <p:cTn id="13" dur="250" fill="hold"/>
                                        <p:tgtEl>
                                          <p:spTgt spid="12"/>
                                        </p:tgtEl>
                                        <p:attrNameLst>
                                          <p:attrName>ppt_x</p:attrName>
                                        </p:attrNameLst>
                                      </p:cBhvr>
                                      <p:tavLst>
                                        <p:tav tm="0">
                                          <p:val>
                                            <p:strVal val="#ppt_x"/>
                                          </p:val>
                                        </p:tav>
                                        <p:tav tm="100000">
                                          <p:val>
                                            <p:strVal val="#ppt_x"/>
                                          </p:val>
                                        </p:tav>
                                      </p:tavLst>
                                    </p:anim>
                                    <p:anim calcmode="lin" valueType="num">
                                      <p:cBhvr>
                                        <p:cTn id="14" dur="250" fill="hold"/>
                                        <p:tgtEl>
                                          <p:spTgt spid="12"/>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10"/>
                                            </p:cond>
                                          </p:stCondLst>
                                          <p:endCondLst>
                                            <p:cond evt="onStopAudio" delay="0">
                                              <p:tgtEl>
                                                <p:sldTgt/>
                                              </p:tgtEl>
                                            </p:cond>
                                          </p:endCondLst>
                                        </p:cTn>
                                        <p:tgtEl>
                                          <p:sndTgt r:embed="rId2" name="bomb.wav"/>
                                        </p:tgtEl>
                                      </p:cMediaNode>
                                    </p:audio>
                                  </p:subTnLst>
                                </p:cTn>
                              </p:par>
                              <p:par>
                                <p:cTn id="15" presetID="35" presetClass="path" presetSubtype="0" accel="50000" decel="50000" fill="hold" nodeType="withEffect">
                                  <p:stCondLst>
                                    <p:cond delay="0"/>
                                  </p:stCondLst>
                                  <p:childTnLst>
                                    <p:animMotion origin="layout" path="M -2.77778E-7 -4.07407E-6 L -0.49219 0.00371 " pathEditMode="relative" rAng="0" ptsTypes="AA">
                                      <p:cBhvr>
                                        <p:cTn id="16" dur="1500" fill="hold"/>
                                        <p:tgtEl>
                                          <p:spTgt spid="32"/>
                                        </p:tgtEl>
                                        <p:attrNameLst>
                                          <p:attrName>ppt_x</p:attrName>
                                          <p:attrName>ppt_y</p:attrName>
                                        </p:attrNameLst>
                                      </p:cBhvr>
                                      <p:rCtr x="-24609" y="185"/>
                                    </p:animMotion>
                                  </p:childTnLst>
                                  <p:subTnLst>
                                    <p:audio>
                                      <p:cMediaNode>
                                        <p:cTn display="0" masterRel="sameClick">
                                          <p:stCondLst>
                                            <p:cond evt="begin" delay="0">
                                              <p:tn val="15"/>
                                            </p:cond>
                                          </p:stCondLst>
                                          <p:endCondLst>
                                            <p:cond evt="onStopAudio" delay="0">
                                              <p:tgtEl>
                                                <p:sldTgt/>
                                              </p:tgtEl>
                                            </p:cond>
                                          </p:endCondLst>
                                        </p:cTn>
                                        <p:tgtEl>
                                          <p:sndTgt r:embed="rId3" name="whoosh.wav"/>
                                        </p:tgtEl>
                                      </p:cMediaNode>
                                    </p:audio>
                                  </p:subTnLst>
                                </p:cTn>
                              </p:par>
                              <p:par>
                                <p:cTn id="17" presetID="10" presetClass="entr" presetSubtype="0" fill="hold" grpId="0" nodeType="withEffect">
                                  <p:stCondLst>
                                    <p:cond delay="1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2" restart="whenNotActive" fill="hold" evtFilter="cancelBubble" nodeType="interactiveSeq">
                <p:stCondLst>
                  <p:cond evt="onClick" delay="0">
                    <p:tgtEl>
                      <p:spTgt spid="34"/>
                    </p:tgtEl>
                  </p:cond>
                </p:stCondLst>
                <p:endSync evt="end" delay="0">
                  <p:rtn val="all"/>
                </p:endSync>
                <p:childTnLst>
                  <p:par>
                    <p:cTn id="33" fill="hold">
                      <p:stCondLst>
                        <p:cond delay="0"/>
                      </p:stCondLst>
                      <p:childTnLst>
                        <p:par>
                          <p:cTn id="34" fill="hold">
                            <p:stCondLst>
                              <p:cond delay="0"/>
                            </p:stCondLst>
                            <p:childTnLst>
                              <p:par>
                                <p:cTn id="35" presetID="1" presetClass="emph" presetSubtype="2" fill="hold" nodeType="clickEffect">
                                  <p:stCondLst>
                                    <p:cond delay="0"/>
                                  </p:stCondLst>
                                  <p:childTnLst>
                                    <p:animClr clrSpc="rgb" dir="cw">
                                      <p:cBhvr>
                                        <p:cTn id="36" dur="500" fill="hold"/>
                                        <p:tgtEl>
                                          <p:spTgt spid="34"/>
                                        </p:tgtEl>
                                        <p:attrNameLst>
                                          <p:attrName>fillcolor</p:attrName>
                                        </p:attrNameLst>
                                      </p:cBhvr>
                                      <p:to>
                                        <a:srgbClr val="FF0000"/>
                                      </p:to>
                                    </p:animClr>
                                    <p:set>
                                      <p:cBhvr>
                                        <p:cTn id="37" dur="500" fill="hold"/>
                                        <p:tgtEl>
                                          <p:spTgt spid="34"/>
                                        </p:tgtEl>
                                        <p:attrNameLst>
                                          <p:attrName>fill.type</p:attrName>
                                        </p:attrNameLst>
                                      </p:cBhvr>
                                      <p:to>
                                        <p:strVal val="solid"/>
                                      </p:to>
                                    </p:set>
                                    <p:set>
                                      <p:cBhvr>
                                        <p:cTn id="38" dur="500" fill="hold"/>
                                        <p:tgtEl>
                                          <p:spTgt spid="34"/>
                                        </p:tgtEl>
                                        <p:attrNameLst>
                                          <p:attrName>fill.on</p:attrName>
                                        </p:attrNameLst>
                                      </p:cBhvr>
                                      <p:to>
                                        <p:strVal val="true"/>
                                      </p:to>
                                    </p:set>
                                  </p:childTnLst>
                                </p:cTn>
                              </p:par>
                            </p:childTnLst>
                          </p:cTn>
                        </p:par>
                      </p:childTnLst>
                    </p:cTn>
                  </p:par>
                </p:childTnLst>
              </p:cTn>
              <p:nextCondLst>
                <p:cond evt="onClick" delay="0">
                  <p:tgtEl>
                    <p:spTgt spid="34"/>
                  </p:tgtEl>
                </p:cond>
              </p:nextCondLst>
            </p:seq>
            <p:seq concurrent="1" nextAc="seek">
              <p:cTn id="39" restart="whenNotActive" fill="hold" evtFilter="cancelBubble" nodeType="interactiveSeq">
                <p:stCondLst>
                  <p:cond evt="onClick" delay="0">
                    <p:tgtEl>
                      <p:spTgt spid="35"/>
                    </p:tgtEl>
                  </p:cond>
                </p:stCondLst>
                <p:endSync evt="end" delay="0">
                  <p:rtn val="all"/>
                </p:endSync>
                <p:childTnLst>
                  <p:par>
                    <p:cTn id="40" fill="hold">
                      <p:stCondLst>
                        <p:cond delay="0"/>
                      </p:stCondLst>
                      <p:childTnLst>
                        <p:par>
                          <p:cTn id="41" fill="hold">
                            <p:stCondLst>
                              <p:cond delay="0"/>
                            </p:stCondLst>
                            <p:childTnLst>
                              <p:par>
                                <p:cTn id="42" presetID="1" presetClass="emph" presetSubtype="2" fill="hold" nodeType="clickEffect">
                                  <p:stCondLst>
                                    <p:cond delay="0"/>
                                  </p:stCondLst>
                                  <p:childTnLst>
                                    <p:animClr clrSpc="rgb" dir="cw">
                                      <p:cBhvr>
                                        <p:cTn id="43" dur="500" fill="hold"/>
                                        <p:tgtEl>
                                          <p:spTgt spid="35"/>
                                        </p:tgtEl>
                                        <p:attrNameLst>
                                          <p:attrName>fillcolor</p:attrName>
                                        </p:attrNameLst>
                                      </p:cBhvr>
                                      <p:to>
                                        <a:srgbClr val="FF0000"/>
                                      </p:to>
                                    </p:animClr>
                                    <p:set>
                                      <p:cBhvr>
                                        <p:cTn id="44" dur="500" fill="hold"/>
                                        <p:tgtEl>
                                          <p:spTgt spid="35"/>
                                        </p:tgtEl>
                                        <p:attrNameLst>
                                          <p:attrName>fill.type</p:attrName>
                                        </p:attrNameLst>
                                      </p:cBhvr>
                                      <p:to>
                                        <p:strVal val="solid"/>
                                      </p:to>
                                    </p:set>
                                    <p:set>
                                      <p:cBhvr>
                                        <p:cTn id="45" dur="500" fill="hold"/>
                                        <p:tgtEl>
                                          <p:spTgt spid="35"/>
                                        </p:tgtEl>
                                        <p:attrNameLst>
                                          <p:attrName>fill.on</p:attrName>
                                        </p:attrNameLst>
                                      </p:cBhvr>
                                      <p:to>
                                        <p:strVal val="true"/>
                                      </p:to>
                                    </p:set>
                                  </p:childTnLst>
                                </p:cTn>
                              </p:par>
                            </p:childTnLst>
                          </p:cTn>
                        </p:par>
                      </p:childTnLst>
                    </p:cTn>
                  </p:par>
                </p:childTnLst>
              </p:cTn>
              <p:nextCondLst>
                <p:cond evt="onClick" delay="0">
                  <p:tgtEl>
                    <p:spTgt spid="35"/>
                  </p:tgtEl>
                </p:cond>
              </p:nextCondLst>
            </p:seq>
            <p:seq concurrent="1" nextAc="seek">
              <p:cTn id="46" restart="whenNotActive" fill="hold" evtFilter="cancelBubble" nodeType="interactiveSeq">
                <p:stCondLst>
                  <p:cond evt="onClick" delay="0">
                    <p:tgtEl>
                      <p:spTgt spid="37"/>
                    </p:tgtEl>
                  </p:cond>
                </p:stCondLst>
                <p:endSync evt="end" delay="0">
                  <p:rtn val="all"/>
                </p:endSync>
                <p:childTnLst>
                  <p:par>
                    <p:cTn id="47" fill="hold">
                      <p:stCondLst>
                        <p:cond delay="0"/>
                      </p:stCondLst>
                      <p:childTnLst>
                        <p:par>
                          <p:cTn id="48" fill="hold">
                            <p:stCondLst>
                              <p:cond delay="0"/>
                            </p:stCondLst>
                            <p:childTnLst>
                              <p:par>
                                <p:cTn id="49" presetID="1" presetClass="emph" presetSubtype="2" fill="hold" nodeType="clickEffect">
                                  <p:stCondLst>
                                    <p:cond delay="0"/>
                                  </p:stCondLst>
                                  <p:childTnLst>
                                    <p:animClr clrSpc="rgb" dir="cw">
                                      <p:cBhvr>
                                        <p:cTn id="50" dur="500" fill="hold"/>
                                        <p:tgtEl>
                                          <p:spTgt spid="37"/>
                                        </p:tgtEl>
                                        <p:attrNameLst>
                                          <p:attrName>fillcolor</p:attrName>
                                        </p:attrNameLst>
                                      </p:cBhvr>
                                      <p:to>
                                        <a:srgbClr val="00B0F0"/>
                                      </p:to>
                                    </p:animClr>
                                    <p:set>
                                      <p:cBhvr>
                                        <p:cTn id="51" dur="500" fill="hold"/>
                                        <p:tgtEl>
                                          <p:spTgt spid="37"/>
                                        </p:tgtEl>
                                        <p:attrNameLst>
                                          <p:attrName>fill.type</p:attrName>
                                        </p:attrNameLst>
                                      </p:cBhvr>
                                      <p:to>
                                        <p:strVal val="solid"/>
                                      </p:to>
                                    </p:set>
                                    <p:set>
                                      <p:cBhvr>
                                        <p:cTn id="52" dur="500" fill="hold"/>
                                        <p:tgtEl>
                                          <p:spTgt spid="37"/>
                                        </p:tgtEl>
                                        <p:attrNameLst>
                                          <p:attrName>fill.on</p:attrName>
                                        </p:attrNameLst>
                                      </p:cBhvr>
                                      <p:to>
                                        <p:strVal val="true"/>
                                      </p:to>
                                    </p:set>
                                  </p:childTnLst>
                                </p:cTn>
                              </p:par>
                              <p:par>
                                <p:cTn id="53" presetID="49" presetClass="path" presetSubtype="0" accel="50000" decel="50000" fill="hold" nodeType="withEffect">
                                  <p:stCondLst>
                                    <p:cond delay="0"/>
                                  </p:stCondLst>
                                  <p:childTnLst>
                                    <p:animMotion origin="layout" path="M 0.00743 0.0044 L 0.43073 -0.49305 " pathEditMode="relative" rAng="0" ptsTypes="AA">
                                      <p:cBhvr>
                                        <p:cTn id="54" dur="500" fill="hold"/>
                                        <p:tgtEl>
                                          <p:spTgt spid="19"/>
                                        </p:tgtEl>
                                        <p:attrNameLst>
                                          <p:attrName>ppt_x</p:attrName>
                                          <p:attrName>ppt_y</p:attrName>
                                        </p:attrNameLst>
                                      </p:cBhvr>
                                      <p:rCtr x="21159" y="-24884"/>
                                    </p:animMotion>
                                  </p:childTnLst>
                                  <p:subTnLst>
                                    <p:audio>
                                      <p:cMediaNode>
                                        <p:cTn display="0" masterRel="sameClick">
                                          <p:stCondLst>
                                            <p:cond evt="begin" delay="0">
                                              <p:tn val="53"/>
                                            </p:cond>
                                          </p:stCondLst>
                                          <p:endCondLst>
                                            <p:cond evt="onStopAudio" delay="0">
                                              <p:tgtEl>
                                                <p:sldTgt/>
                                              </p:tgtEl>
                                            </p:cond>
                                          </p:endCondLst>
                                        </p:cTn>
                                        <p:tgtEl>
                                          <p:sndTgt r:embed="rId4" name="Bắn tan Covid.wav"/>
                                        </p:tgtEl>
                                      </p:cMediaNode>
                                    </p:audio>
                                  </p:subTnLst>
                                </p:cTn>
                              </p:par>
                              <p:par>
                                <p:cTn id="55" presetID="56" presetClass="path" presetSubtype="0" accel="50000" decel="50000" fill="hold" nodeType="withEffect">
                                  <p:stCondLst>
                                    <p:cond delay="0"/>
                                  </p:stCondLst>
                                  <p:childTnLst>
                                    <p:animMotion origin="layout" path="M -1.38889E-6 2.34568E-6 L 0.24531 -0.18272 " pathEditMode="relative" rAng="0" ptsTypes="AA">
                                      <p:cBhvr>
                                        <p:cTn id="56" dur="500" fill="hold"/>
                                        <p:tgtEl>
                                          <p:spTgt spid="19"/>
                                        </p:tgtEl>
                                        <p:attrNameLst>
                                          <p:attrName>ppt_x</p:attrName>
                                          <p:attrName>ppt_y</p:attrName>
                                        </p:attrNameLst>
                                      </p:cBhvr>
                                      <p:rCtr x="12257" y="-9136"/>
                                    </p:animMotion>
                                  </p:childTnLst>
                                  <p:subTnLst>
                                    <p:audio>
                                      <p:cMediaNode>
                                        <p:cTn display="0" masterRel="sameClick">
                                          <p:stCondLst>
                                            <p:cond evt="begin" delay="0">
                                              <p:tn val="55"/>
                                            </p:cond>
                                          </p:stCondLst>
                                          <p:endCondLst>
                                            <p:cond evt="onStopAudio" delay="0">
                                              <p:tgtEl>
                                                <p:sldTgt/>
                                              </p:tgtEl>
                                            </p:cond>
                                          </p:endCondLst>
                                        </p:cTn>
                                        <p:tgtEl>
                                          <p:sndTgt r:embed="rId4" name="Bắn tan Covid.wav"/>
                                        </p:tgtEl>
                                      </p:cMediaNode>
                                    </p:audio>
                                  </p:sub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32" presetClass="emph" presetSubtype="0" fill="hold" nodeType="withEffect">
                                  <p:stCondLst>
                                    <p:cond delay="0"/>
                                  </p:stCondLst>
                                  <p:childTnLst>
                                    <p:animRot by="120000">
                                      <p:cBhvr>
                                        <p:cTn id="62" dur="50" fill="hold">
                                          <p:stCondLst>
                                            <p:cond delay="0"/>
                                          </p:stCondLst>
                                        </p:cTn>
                                        <p:tgtEl>
                                          <p:spTgt spid="13"/>
                                        </p:tgtEl>
                                        <p:attrNameLst>
                                          <p:attrName>r</p:attrName>
                                        </p:attrNameLst>
                                      </p:cBhvr>
                                    </p:animRot>
                                    <p:animRot by="-240000">
                                      <p:cBhvr>
                                        <p:cTn id="63" dur="100" fill="hold">
                                          <p:stCondLst>
                                            <p:cond delay="100"/>
                                          </p:stCondLst>
                                        </p:cTn>
                                        <p:tgtEl>
                                          <p:spTgt spid="13"/>
                                        </p:tgtEl>
                                        <p:attrNameLst>
                                          <p:attrName>r</p:attrName>
                                        </p:attrNameLst>
                                      </p:cBhvr>
                                    </p:animRot>
                                    <p:animRot by="240000">
                                      <p:cBhvr>
                                        <p:cTn id="64" dur="100" fill="hold">
                                          <p:stCondLst>
                                            <p:cond delay="200"/>
                                          </p:stCondLst>
                                        </p:cTn>
                                        <p:tgtEl>
                                          <p:spTgt spid="13"/>
                                        </p:tgtEl>
                                        <p:attrNameLst>
                                          <p:attrName>r</p:attrName>
                                        </p:attrNameLst>
                                      </p:cBhvr>
                                    </p:animRot>
                                    <p:animRot by="-240000">
                                      <p:cBhvr>
                                        <p:cTn id="65" dur="100" fill="hold">
                                          <p:stCondLst>
                                            <p:cond delay="300"/>
                                          </p:stCondLst>
                                        </p:cTn>
                                        <p:tgtEl>
                                          <p:spTgt spid="13"/>
                                        </p:tgtEl>
                                        <p:attrNameLst>
                                          <p:attrName>r</p:attrName>
                                        </p:attrNameLst>
                                      </p:cBhvr>
                                    </p:animRot>
                                    <p:animRot by="120000">
                                      <p:cBhvr>
                                        <p:cTn id="66" dur="100" fill="hold">
                                          <p:stCondLst>
                                            <p:cond delay="400"/>
                                          </p:stCondLst>
                                        </p:cTn>
                                        <p:tgtEl>
                                          <p:spTgt spid="13"/>
                                        </p:tgtEl>
                                        <p:attrNameLst>
                                          <p:attrName>r</p:attrName>
                                        </p:attrNameLst>
                                      </p:cBhvr>
                                    </p:animRot>
                                  </p:childTnLst>
                                </p:cTn>
                              </p:par>
                            </p:childTnLst>
                          </p:cTn>
                        </p:par>
                        <p:par>
                          <p:cTn id="67" fill="hold">
                            <p:stCondLst>
                              <p:cond delay="1000"/>
                            </p:stCondLst>
                            <p:childTnLst>
                              <p:par>
                                <p:cTn id="68" presetID="9" presetClass="exit" presetSubtype="0" fill="hold" nodeType="afterEffect">
                                  <p:stCondLst>
                                    <p:cond delay="0"/>
                                  </p:stCondLst>
                                  <p:childTnLst>
                                    <p:animEffect transition="out" filter="dissolve">
                                      <p:cBhvr>
                                        <p:cTn id="69" dur="250"/>
                                        <p:tgtEl>
                                          <p:spTgt spid="13"/>
                                        </p:tgtEl>
                                      </p:cBhvr>
                                    </p:animEffect>
                                    <p:set>
                                      <p:cBhvr>
                                        <p:cTn id="70" dur="1" fill="hold">
                                          <p:stCondLst>
                                            <p:cond delay="249"/>
                                          </p:stCondLst>
                                        </p:cTn>
                                        <p:tgtEl>
                                          <p:spTgt spid="13"/>
                                        </p:tgtEl>
                                        <p:attrNameLst>
                                          <p:attrName>style.visibility</p:attrName>
                                        </p:attrNameLst>
                                      </p:cBhvr>
                                      <p:to>
                                        <p:strVal val="hidden"/>
                                      </p:to>
                                    </p:set>
                                  </p:childTnLst>
                                </p:cTn>
                              </p:par>
                            </p:childTnLst>
                          </p:cTn>
                        </p:par>
                        <p:par>
                          <p:cTn id="71" fill="hold">
                            <p:stCondLst>
                              <p:cond delay="1250"/>
                            </p:stCondLst>
                            <p:childTnLst>
                              <p:par>
                                <p:cTn id="72" presetID="9" presetClass="exit" presetSubtype="0" fill="hold" nodeType="afterEffect">
                                  <p:stCondLst>
                                    <p:cond delay="0"/>
                                  </p:stCondLst>
                                  <p:childTnLst>
                                    <p:animEffect transition="out" filter="dissolve">
                                      <p:cBhvr>
                                        <p:cTn id="73" dur="250"/>
                                        <p:tgtEl>
                                          <p:spTgt spid="12"/>
                                        </p:tgtEl>
                                      </p:cBhvr>
                                    </p:animEffect>
                                    <p:set>
                                      <p:cBhvr>
                                        <p:cTn id="74" dur="1" fill="hold">
                                          <p:stCondLst>
                                            <p:cond delay="249"/>
                                          </p:stCondLst>
                                        </p:cTn>
                                        <p:tgtEl>
                                          <p:spTgt spid="12"/>
                                        </p:tgtEl>
                                        <p:attrNameLst>
                                          <p:attrName>style.visibility</p:attrName>
                                        </p:attrNameLst>
                                      </p:cBhvr>
                                      <p:to>
                                        <p:strVal val="hidden"/>
                                      </p:to>
                                    </p:set>
                                  </p:childTnLst>
                                  <p:subTnLst>
                                    <p:audio>
                                      <p:cMediaNode vol="100000">
                                        <p:cTn display="0" masterRel="sameClick">
                                          <p:stCondLst>
                                            <p:cond evt="begin" delay="0">
                                              <p:tn val="72"/>
                                            </p:cond>
                                          </p:stCondLst>
                                          <p:endCondLst>
                                            <p:cond evt="onStopAudio" delay="0">
                                              <p:tgtEl>
                                                <p:sldTgt/>
                                              </p:tgtEl>
                                            </p:cond>
                                          </p:endCondLst>
                                        </p:cTn>
                                        <p:tgtEl>
                                          <p:sndTgt r:embed="rId2" name="bomb.wav"/>
                                        </p:tgtEl>
                                      </p:cMediaNode>
                                    </p:audio>
                                  </p:subTnLst>
                                </p:cTn>
                              </p:par>
                              <p:par>
                                <p:cTn id="75" presetID="32" presetClass="emph" presetSubtype="0" repeatCount="indefinite" nodeType="withEffect">
                                  <p:stCondLst>
                                    <p:cond delay="0"/>
                                  </p:stCondLst>
                                  <p:endCondLst>
                                    <p:cond evt="onNext" delay="0">
                                      <p:tgtEl>
                                        <p:sldTgt/>
                                      </p:tgtEl>
                                    </p:cond>
                                  </p:endCondLst>
                                  <p:childTnLst>
                                    <p:animRot by="120000">
                                      <p:cBhvr>
                                        <p:cTn id="76" dur="100" fill="hold">
                                          <p:stCondLst>
                                            <p:cond delay="0"/>
                                          </p:stCondLst>
                                        </p:cTn>
                                        <p:tgtEl>
                                          <p:spTgt spid="15"/>
                                        </p:tgtEl>
                                        <p:attrNameLst>
                                          <p:attrName>r</p:attrName>
                                        </p:attrNameLst>
                                      </p:cBhvr>
                                    </p:animRot>
                                    <p:animRot by="-240000">
                                      <p:cBhvr>
                                        <p:cTn id="77" dur="200" fill="hold">
                                          <p:stCondLst>
                                            <p:cond delay="200"/>
                                          </p:stCondLst>
                                        </p:cTn>
                                        <p:tgtEl>
                                          <p:spTgt spid="15"/>
                                        </p:tgtEl>
                                        <p:attrNameLst>
                                          <p:attrName>r</p:attrName>
                                        </p:attrNameLst>
                                      </p:cBhvr>
                                    </p:animRot>
                                    <p:animRot by="240000">
                                      <p:cBhvr>
                                        <p:cTn id="78" dur="200" fill="hold">
                                          <p:stCondLst>
                                            <p:cond delay="400"/>
                                          </p:stCondLst>
                                        </p:cTn>
                                        <p:tgtEl>
                                          <p:spTgt spid="15"/>
                                        </p:tgtEl>
                                        <p:attrNameLst>
                                          <p:attrName>r</p:attrName>
                                        </p:attrNameLst>
                                      </p:cBhvr>
                                    </p:animRot>
                                    <p:animRot by="-240000">
                                      <p:cBhvr>
                                        <p:cTn id="79" dur="200" fill="hold">
                                          <p:stCondLst>
                                            <p:cond delay="600"/>
                                          </p:stCondLst>
                                        </p:cTn>
                                        <p:tgtEl>
                                          <p:spTgt spid="15"/>
                                        </p:tgtEl>
                                        <p:attrNameLst>
                                          <p:attrName>r</p:attrName>
                                        </p:attrNameLst>
                                      </p:cBhvr>
                                    </p:animRot>
                                    <p:animRot by="120000">
                                      <p:cBhvr>
                                        <p:cTn id="80" dur="200" fill="hold">
                                          <p:stCondLst>
                                            <p:cond delay="800"/>
                                          </p:stCondLst>
                                        </p:cTn>
                                        <p:tgtEl>
                                          <p:spTgt spid="15"/>
                                        </p:tgtEl>
                                        <p:attrNameLst>
                                          <p:attrName>r</p:attrName>
                                        </p:attrNameLst>
                                      </p:cBhvr>
                                    </p:animRot>
                                  </p:childTnLst>
                                </p:cTn>
                              </p:par>
                              <p:par>
                                <p:cTn id="81" presetID="32" presetClass="emph" presetSubtype="0" repeatCount="indefinite" nodeType="withEffect">
                                  <p:stCondLst>
                                    <p:cond delay="0"/>
                                  </p:stCondLst>
                                  <p:endCondLst>
                                    <p:cond evt="onNext" delay="0">
                                      <p:tgtEl>
                                        <p:sldTgt/>
                                      </p:tgtEl>
                                    </p:cond>
                                  </p:endCondLst>
                                  <p:childTnLst>
                                    <p:animRot by="120000">
                                      <p:cBhvr>
                                        <p:cTn id="82" dur="100" fill="hold">
                                          <p:stCondLst>
                                            <p:cond delay="0"/>
                                          </p:stCondLst>
                                        </p:cTn>
                                        <p:tgtEl>
                                          <p:spTgt spid="17"/>
                                        </p:tgtEl>
                                        <p:attrNameLst>
                                          <p:attrName>r</p:attrName>
                                        </p:attrNameLst>
                                      </p:cBhvr>
                                    </p:animRot>
                                    <p:animRot by="-240000">
                                      <p:cBhvr>
                                        <p:cTn id="83" dur="200" fill="hold">
                                          <p:stCondLst>
                                            <p:cond delay="200"/>
                                          </p:stCondLst>
                                        </p:cTn>
                                        <p:tgtEl>
                                          <p:spTgt spid="17"/>
                                        </p:tgtEl>
                                        <p:attrNameLst>
                                          <p:attrName>r</p:attrName>
                                        </p:attrNameLst>
                                      </p:cBhvr>
                                    </p:animRot>
                                    <p:animRot by="240000">
                                      <p:cBhvr>
                                        <p:cTn id="84" dur="200" fill="hold">
                                          <p:stCondLst>
                                            <p:cond delay="400"/>
                                          </p:stCondLst>
                                        </p:cTn>
                                        <p:tgtEl>
                                          <p:spTgt spid="17"/>
                                        </p:tgtEl>
                                        <p:attrNameLst>
                                          <p:attrName>r</p:attrName>
                                        </p:attrNameLst>
                                      </p:cBhvr>
                                    </p:animRot>
                                    <p:animRot by="-240000">
                                      <p:cBhvr>
                                        <p:cTn id="85" dur="200" fill="hold">
                                          <p:stCondLst>
                                            <p:cond delay="600"/>
                                          </p:stCondLst>
                                        </p:cTn>
                                        <p:tgtEl>
                                          <p:spTgt spid="17"/>
                                        </p:tgtEl>
                                        <p:attrNameLst>
                                          <p:attrName>r</p:attrName>
                                        </p:attrNameLst>
                                      </p:cBhvr>
                                    </p:animRot>
                                    <p:animRot by="120000">
                                      <p:cBhvr>
                                        <p:cTn id="86" dur="200" fill="hold">
                                          <p:stCondLst>
                                            <p:cond delay="800"/>
                                          </p:stCondLst>
                                        </p:cTn>
                                        <p:tgtEl>
                                          <p:spTgt spid="17"/>
                                        </p:tgtEl>
                                        <p:attrNameLst>
                                          <p:attrName>r</p:attrName>
                                        </p:attrNameLst>
                                      </p:cBhvr>
                                    </p:animRot>
                                  </p:childTnLst>
                                </p:cTn>
                              </p:par>
                              <p:par>
                                <p:cTn id="87" presetID="56" presetClass="path" presetSubtype="0" accel="50000" decel="50000" fill="hold" nodeType="withEffect">
                                  <p:stCondLst>
                                    <p:cond delay="0"/>
                                  </p:stCondLst>
                                  <p:childTnLst>
                                    <p:animMotion origin="layout" path="M -1.38889E-6 2.34568E-6 L 0.0592 -0.41513 " pathEditMode="relative" rAng="0" ptsTypes="AA">
                                      <p:cBhvr>
                                        <p:cTn id="88" dur="500" fill="hold"/>
                                        <p:tgtEl>
                                          <p:spTgt spid="19"/>
                                        </p:tgtEl>
                                        <p:attrNameLst>
                                          <p:attrName>ppt_x</p:attrName>
                                          <p:attrName>ppt_y</p:attrName>
                                        </p:attrNameLst>
                                      </p:cBhvr>
                                      <p:rCtr x="2951" y="-20772"/>
                                    </p:animMotion>
                                  </p:childTnLst>
                                  <p:subTnLst>
                                    <p:audio>
                                      <p:cMediaNode>
                                        <p:cTn display="0" masterRel="sameClick">
                                          <p:stCondLst>
                                            <p:cond evt="begin" delay="0">
                                              <p:tn val="87"/>
                                            </p:cond>
                                          </p:stCondLst>
                                          <p:endCondLst>
                                            <p:cond evt="onStopAudio" delay="0">
                                              <p:tgtEl>
                                                <p:sldTgt/>
                                              </p:tgtEl>
                                            </p:cond>
                                          </p:endCondLst>
                                        </p:cTn>
                                        <p:tgtEl>
                                          <p:sndTgt r:embed="rId4" name="Bắn tan Covid.wav"/>
                                        </p:tgtEl>
                                      </p:cMediaNode>
                                    </p:audio>
                                  </p:subTnLst>
                                </p:cTn>
                              </p:par>
                              <p:par>
                                <p:cTn id="89" presetID="10" presetClass="entr" presetSubtype="0" fill="hold" nodeType="with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par>
                                <p:cTn id="92" presetID="32" presetClass="emph" presetSubtype="0" fill="hold" nodeType="withEffect">
                                  <p:stCondLst>
                                    <p:cond delay="0"/>
                                  </p:stCondLst>
                                  <p:childTnLst>
                                    <p:animRot by="120000">
                                      <p:cBhvr>
                                        <p:cTn id="93" dur="50" fill="hold">
                                          <p:stCondLst>
                                            <p:cond delay="0"/>
                                          </p:stCondLst>
                                        </p:cTn>
                                        <p:tgtEl>
                                          <p:spTgt spid="9"/>
                                        </p:tgtEl>
                                        <p:attrNameLst>
                                          <p:attrName>r</p:attrName>
                                        </p:attrNameLst>
                                      </p:cBhvr>
                                    </p:animRot>
                                    <p:animRot by="-240000">
                                      <p:cBhvr>
                                        <p:cTn id="94" dur="100" fill="hold">
                                          <p:stCondLst>
                                            <p:cond delay="100"/>
                                          </p:stCondLst>
                                        </p:cTn>
                                        <p:tgtEl>
                                          <p:spTgt spid="9"/>
                                        </p:tgtEl>
                                        <p:attrNameLst>
                                          <p:attrName>r</p:attrName>
                                        </p:attrNameLst>
                                      </p:cBhvr>
                                    </p:animRot>
                                    <p:animRot by="240000">
                                      <p:cBhvr>
                                        <p:cTn id="95" dur="100" fill="hold">
                                          <p:stCondLst>
                                            <p:cond delay="200"/>
                                          </p:stCondLst>
                                        </p:cTn>
                                        <p:tgtEl>
                                          <p:spTgt spid="9"/>
                                        </p:tgtEl>
                                        <p:attrNameLst>
                                          <p:attrName>r</p:attrName>
                                        </p:attrNameLst>
                                      </p:cBhvr>
                                    </p:animRot>
                                    <p:animRot by="-240000">
                                      <p:cBhvr>
                                        <p:cTn id="96" dur="100" fill="hold">
                                          <p:stCondLst>
                                            <p:cond delay="300"/>
                                          </p:stCondLst>
                                        </p:cTn>
                                        <p:tgtEl>
                                          <p:spTgt spid="9"/>
                                        </p:tgtEl>
                                        <p:attrNameLst>
                                          <p:attrName>r</p:attrName>
                                        </p:attrNameLst>
                                      </p:cBhvr>
                                    </p:animRot>
                                    <p:animRot by="120000">
                                      <p:cBhvr>
                                        <p:cTn id="97" dur="100" fill="hold">
                                          <p:stCondLst>
                                            <p:cond delay="400"/>
                                          </p:stCondLst>
                                        </p:cTn>
                                        <p:tgtEl>
                                          <p:spTgt spid="9"/>
                                        </p:tgtEl>
                                        <p:attrNameLst>
                                          <p:attrName>r</p:attrName>
                                        </p:attrNameLst>
                                      </p:cBhvr>
                                    </p:animRot>
                                  </p:childTnLst>
                                </p:cTn>
                              </p:par>
                            </p:childTnLst>
                          </p:cTn>
                        </p:par>
                        <p:par>
                          <p:cTn id="98" fill="hold">
                            <p:stCondLst>
                              <p:cond delay="2250"/>
                            </p:stCondLst>
                            <p:childTnLst>
                              <p:par>
                                <p:cTn id="99" presetID="9" presetClass="exit" presetSubtype="0" fill="hold" nodeType="afterEffect">
                                  <p:stCondLst>
                                    <p:cond delay="0"/>
                                  </p:stCondLst>
                                  <p:childTnLst>
                                    <p:animEffect transition="out" filter="dissolve">
                                      <p:cBhvr>
                                        <p:cTn id="100" dur="250"/>
                                        <p:tgtEl>
                                          <p:spTgt spid="9"/>
                                        </p:tgtEl>
                                      </p:cBhvr>
                                    </p:animEffect>
                                    <p:set>
                                      <p:cBhvr>
                                        <p:cTn id="101" dur="1" fill="hold">
                                          <p:stCondLst>
                                            <p:cond delay="249"/>
                                          </p:stCondLst>
                                        </p:cTn>
                                        <p:tgtEl>
                                          <p:spTgt spid="9"/>
                                        </p:tgtEl>
                                        <p:attrNameLst>
                                          <p:attrName>style.visibility</p:attrName>
                                        </p:attrNameLst>
                                      </p:cBhvr>
                                      <p:to>
                                        <p:strVal val="hidden"/>
                                      </p:to>
                                    </p:set>
                                  </p:childTnLst>
                                </p:cTn>
                              </p:par>
                            </p:childTnLst>
                          </p:cTn>
                        </p:par>
                        <p:par>
                          <p:cTn id="102" fill="hold">
                            <p:stCondLst>
                              <p:cond delay="2500"/>
                            </p:stCondLst>
                            <p:childTnLst>
                              <p:par>
                                <p:cTn id="103" presetID="9" presetClass="exit" presetSubtype="0" fill="hold" nodeType="afterEffect">
                                  <p:stCondLst>
                                    <p:cond delay="0"/>
                                  </p:stCondLst>
                                  <p:childTnLst>
                                    <p:animEffect transition="out" filter="dissolve">
                                      <p:cBhvr>
                                        <p:cTn id="104" dur="250"/>
                                        <p:tgtEl>
                                          <p:spTgt spid="7"/>
                                        </p:tgtEl>
                                      </p:cBhvr>
                                    </p:animEffect>
                                    <p:set>
                                      <p:cBhvr>
                                        <p:cTn id="105" dur="1" fill="hold">
                                          <p:stCondLst>
                                            <p:cond delay="249"/>
                                          </p:stCondLst>
                                        </p:cTn>
                                        <p:tgtEl>
                                          <p:spTgt spid="7"/>
                                        </p:tgtEl>
                                        <p:attrNameLst>
                                          <p:attrName>style.visibility</p:attrName>
                                        </p:attrNameLst>
                                      </p:cBhvr>
                                      <p:to>
                                        <p:strVal val="hidden"/>
                                      </p:to>
                                    </p:set>
                                  </p:childTnLst>
                                  <p:subTnLst>
                                    <p:audio>
                                      <p:cMediaNode vol="100000">
                                        <p:cTn display="0" masterRel="sameClick">
                                          <p:stCondLst>
                                            <p:cond evt="begin" delay="0">
                                              <p:tn val="103"/>
                                            </p:cond>
                                          </p:stCondLst>
                                          <p:endCondLst>
                                            <p:cond evt="onStopAudio" delay="0">
                                              <p:tgtEl>
                                                <p:sldTgt/>
                                              </p:tgtEl>
                                            </p:cond>
                                          </p:endCondLst>
                                        </p:cTn>
                                        <p:tgtEl>
                                          <p:sndTgt r:embed="rId2" name="bomb.wav"/>
                                        </p:tgtEl>
                                      </p:cMediaNode>
                                    </p:audio>
                                  </p:subTnLst>
                                </p:cTn>
                              </p:par>
                            </p:childTnLst>
                          </p:cTn>
                        </p:par>
                        <p:par>
                          <p:cTn id="106" fill="hold">
                            <p:stCondLst>
                              <p:cond delay="2750"/>
                            </p:stCondLst>
                            <p:childTnLst>
                              <p:par>
                                <p:cTn id="107" presetID="10" presetClass="entr" presetSubtype="0" fill="hold" grpId="0" nodeType="after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250"/>
                                        <p:tgtEl>
                                          <p:spTgt spid="51"/>
                                        </p:tgtEl>
                                      </p:cBhvr>
                                    </p:animEffect>
                                  </p:childTnLst>
                                  <p:subTnLst>
                                    <p:audio>
                                      <p:cMediaNode>
                                        <p:cTn display="0" masterRel="sameClick">
                                          <p:stCondLst>
                                            <p:cond evt="begin" delay="0">
                                              <p:tn val="107"/>
                                            </p:cond>
                                          </p:stCondLst>
                                          <p:endCondLst>
                                            <p:cond evt="onStopAudio" delay="0">
                                              <p:tgtEl>
                                                <p:sldTgt/>
                                              </p:tgtEl>
                                            </p:cond>
                                          </p:endCondLst>
                                        </p:cTn>
                                        <p:tgtEl>
                                          <p:sndTgt r:embed="rId5" name="Tiếng điểm.wav"/>
                                        </p:tgtEl>
                                      </p:cMediaNode>
                                    </p:audio>
                                  </p:subTnLst>
                                </p:cTn>
                              </p:par>
                            </p:childTnLst>
                          </p:cTn>
                        </p:par>
                      </p:childTnLst>
                    </p:cTn>
                  </p:par>
                </p:childTnLst>
              </p:cTn>
              <p:nextCondLst>
                <p:cond evt="onClick" delay="0">
                  <p:tgtEl>
                    <p:spTgt spid="37"/>
                  </p:tgtEl>
                </p:cond>
              </p:nextCondLst>
            </p:seq>
            <p:seq concurrent="1" nextAc="seek">
              <p:cTn id="110" restart="whenNotActive" fill="hold" evtFilter="cancelBubble" nodeType="interactiveSeq">
                <p:stCondLst>
                  <p:cond evt="onClick" delay="0">
                    <p:tgtEl>
                      <p:spTgt spid="36"/>
                    </p:tgtEl>
                  </p:cond>
                </p:stCondLst>
                <p:endSync evt="end" delay="0">
                  <p:rtn val="all"/>
                </p:endSync>
                <p:childTnLst>
                  <p:par>
                    <p:cTn id="111" fill="hold">
                      <p:stCondLst>
                        <p:cond delay="0"/>
                      </p:stCondLst>
                      <p:childTnLst>
                        <p:par>
                          <p:cTn id="112" fill="hold">
                            <p:stCondLst>
                              <p:cond delay="0"/>
                            </p:stCondLst>
                            <p:childTnLst>
                              <p:par>
                                <p:cTn id="113" presetID="1" presetClass="emph" presetSubtype="2" fill="hold" nodeType="clickEffect">
                                  <p:stCondLst>
                                    <p:cond delay="0"/>
                                  </p:stCondLst>
                                  <p:childTnLst>
                                    <p:animClr clrSpc="rgb" dir="cw">
                                      <p:cBhvr>
                                        <p:cTn id="114" dur="500" fill="hold"/>
                                        <p:tgtEl>
                                          <p:spTgt spid="36"/>
                                        </p:tgtEl>
                                        <p:attrNameLst>
                                          <p:attrName>fillcolor</p:attrName>
                                        </p:attrNameLst>
                                      </p:cBhvr>
                                      <p:to>
                                        <a:srgbClr val="FF0000"/>
                                      </p:to>
                                    </p:animClr>
                                    <p:set>
                                      <p:cBhvr>
                                        <p:cTn id="115" dur="500" fill="hold"/>
                                        <p:tgtEl>
                                          <p:spTgt spid="36"/>
                                        </p:tgtEl>
                                        <p:attrNameLst>
                                          <p:attrName>fill.type</p:attrName>
                                        </p:attrNameLst>
                                      </p:cBhvr>
                                      <p:to>
                                        <p:strVal val="solid"/>
                                      </p:to>
                                    </p:set>
                                    <p:set>
                                      <p:cBhvr>
                                        <p:cTn id="116" dur="500" fill="hold"/>
                                        <p:tgtEl>
                                          <p:spTgt spid="36"/>
                                        </p:tgtEl>
                                        <p:attrNameLst>
                                          <p:attrName>fill.on</p:attrName>
                                        </p:attrNameLst>
                                      </p:cBhvr>
                                      <p:to>
                                        <p:strVal val="true"/>
                                      </p:to>
                                    </p:set>
                                  </p:childTnLst>
                                </p:cTn>
                              </p:par>
                            </p:childTnLst>
                          </p:cTn>
                        </p:par>
                      </p:childTnLst>
                    </p:cTn>
                  </p:par>
                </p:childTnLst>
              </p:cTn>
              <p:nextCondLst>
                <p:cond evt="onClick" delay="0">
                  <p:tgtEl>
                    <p:spTgt spid="36"/>
                  </p:tgtEl>
                </p:cond>
              </p:nextCondLst>
            </p:seq>
          </p:childTnLst>
        </p:cTn>
      </p:par>
    </p:tnLst>
    <p:bldLst>
      <p:bldP spid="34" grpId="0" animBg="1"/>
      <p:bldP spid="33" grpId="0"/>
      <p:bldP spid="35" grpId="0" animBg="1"/>
      <p:bldP spid="36" grpId="0" animBg="1"/>
      <p:bldP spid="37" grpId="0" animBg="1"/>
      <p:bldP spid="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4FAE66-FE11-4E48-A04B-8C1884103E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7" name="Picture 6">
            <a:extLst>
              <a:ext uri="{FF2B5EF4-FFF2-40B4-BE49-F238E27FC236}">
                <a16:creationId xmlns:a16="http://schemas.microsoft.com/office/drawing/2014/main" id="{8C0A8C3E-ACC8-41B6-AFB6-4020B6A751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3264101" y="638552"/>
            <a:ext cx="2598252" cy="2088035"/>
          </a:xfrm>
          <a:prstGeom prst="rect">
            <a:avLst/>
          </a:prstGeom>
        </p:spPr>
      </p:pic>
      <p:pic>
        <p:nvPicPr>
          <p:cNvPr id="9" name="Picture 8">
            <a:extLst>
              <a:ext uri="{FF2B5EF4-FFF2-40B4-BE49-F238E27FC236}">
                <a16:creationId xmlns:a16="http://schemas.microsoft.com/office/drawing/2014/main" id="{FB468B02-62AC-4301-B22F-2FC0289561E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4015" t="11360" r="19959" b="9562"/>
          <a:stretch/>
        </p:blipFill>
        <p:spPr>
          <a:xfrm>
            <a:off x="3069998" y="436144"/>
            <a:ext cx="2219382" cy="2088035"/>
          </a:xfrm>
          <a:prstGeom prst="rect">
            <a:avLst/>
          </a:prstGeom>
        </p:spPr>
      </p:pic>
      <p:pic>
        <p:nvPicPr>
          <p:cNvPr id="10" name="Picture 9">
            <a:extLst>
              <a:ext uri="{FF2B5EF4-FFF2-40B4-BE49-F238E27FC236}">
                <a16:creationId xmlns:a16="http://schemas.microsoft.com/office/drawing/2014/main" id="{159A3421-F326-40E8-B830-2C839197874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374783" y="2021725"/>
            <a:ext cx="2598252" cy="2088035"/>
          </a:xfrm>
          <a:prstGeom prst="rect">
            <a:avLst/>
          </a:prstGeom>
        </p:spPr>
      </p:pic>
      <p:pic>
        <p:nvPicPr>
          <p:cNvPr id="11" name="Picture 10">
            <a:extLst>
              <a:ext uri="{FF2B5EF4-FFF2-40B4-BE49-F238E27FC236}">
                <a16:creationId xmlns:a16="http://schemas.microsoft.com/office/drawing/2014/main" id="{0EEAD98F-6393-4406-A197-66A3C1234A8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4015" t="11360" r="19959" b="9562"/>
          <a:stretch/>
        </p:blipFill>
        <p:spPr>
          <a:xfrm>
            <a:off x="7189878" y="1694515"/>
            <a:ext cx="2219382" cy="2088035"/>
          </a:xfrm>
          <a:prstGeom prst="rect">
            <a:avLst/>
          </a:prstGeom>
        </p:spPr>
      </p:pic>
      <p:pic>
        <p:nvPicPr>
          <p:cNvPr id="15" name="Picture 14">
            <a:extLst>
              <a:ext uri="{FF2B5EF4-FFF2-40B4-BE49-F238E27FC236}">
                <a16:creationId xmlns:a16="http://schemas.microsoft.com/office/drawing/2014/main" id="{8DC6F7E1-4CC8-45CB-A04D-603ECDA8D143}"/>
              </a:ext>
            </a:extLst>
          </p:cNvPr>
          <p:cNvPicPr>
            <a:picLocks noChangeAspect="1"/>
          </p:cNvPicPr>
          <p:nvPr/>
        </p:nvPicPr>
        <p:blipFill rotWithShape="1">
          <a:blip r:embed="rId9">
            <a:extLst>
              <a:ext uri="{28A0092B-C50C-407E-A947-70E740481C1C}">
                <a14:useLocalDpi xmlns:a14="http://schemas.microsoft.com/office/drawing/2010/main" val="0"/>
              </a:ext>
            </a:extLst>
          </a:blip>
          <a:srcRect l="6798" t="23886" r="80958" b="56887"/>
          <a:stretch/>
        </p:blipFill>
        <p:spPr>
          <a:xfrm>
            <a:off x="4" y="3822493"/>
            <a:ext cx="1484027" cy="1364873"/>
          </a:xfrm>
          <a:prstGeom prst="rect">
            <a:avLst/>
          </a:prstGeom>
        </p:spPr>
      </p:pic>
      <p:pic>
        <p:nvPicPr>
          <p:cNvPr id="17" name="Picture 16">
            <a:extLst>
              <a:ext uri="{FF2B5EF4-FFF2-40B4-BE49-F238E27FC236}">
                <a16:creationId xmlns:a16="http://schemas.microsoft.com/office/drawing/2014/main" id="{F23210F5-6B16-4F89-85B1-958181A53FF0}"/>
              </a:ext>
            </a:extLst>
          </p:cNvPr>
          <p:cNvPicPr>
            <a:picLocks noChangeAspect="1"/>
          </p:cNvPicPr>
          <p:nvPr/>
        </p:nvPicPr>
        <p:blipFill rotWithShape="1">
          <a:blip r:embed="rId9">
            <a:extLst>
              <a:ext uri="{28A0092B-C50C-407E-A947-70E740481C1C}">
                <a14:useLocalDpi xmlns:a14="http://schemas.microsoft.com/office/drawing/2010/main" val="0"/>
              </a:ext>
            </a:extLst>
          </a:blip>
          <a:srcRect l="84900" t="24520" r="2856" b="56253"/>
          <a:stretch/>
        </p:blipFill>
        <p:spPr>
          <a:xfrm>
            <a:off x="16778661" y="3100114"/>
            <a:ext cx="1484027" cy="1364873"/>
          </a:xfrm>
          <a:prstGeom prst="rect">
            <a:avLst/>
          </a:prstGeom>
        </p:spPr>
      </p:pic>
      <p:pic>
        <p:nvPicPr>
          <p:cNvPr id="19" name="Picture 18">
            <a:extLst>
              <a:ext uri="{FF2B5EF4-FFF2-40B4-BE49-F238E27FC236}">
                <a16:creationId xmlns:a16="http://schemas.microsoft.com/office/drawing/2014/main" id="{62EEA9B9-18D0-433F-B8AA-8BE9225D407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53073" t="47270"/>
          <a:stretch/>
        </p:blipFill>
        <p:spPr>
          <a:xfrm flipH="1">
            <a:off x="-198912" y="6369998"/>
            <a:ext cx="3025475" cy="3638798"/>
          </a:xfrm>
          <a:prstGeom prst="rect">
            <a:avLst/>
          </a:prstGeom>
        </p:spPr>
      </p:pic>
      <p:pic>
        <p:nvPicPr>
          <p:cNvPr id="25" name="Content Placeholder 24">
            <a:extLst>
              <a:ext uri="{FF2B5EF4-FFF2-40B4-BE49-F238E27FC236}">
                <a16:creationId xmlns:a16="http://schemas.microsoft.com/office/drawing/2014/main" id="{6BA106A1-9EAB-4E1C-9ED9-6199230C0100}"/>
              </a:ext>
            </a:extLst>
          </p:cNvPr>
          <p:cNvPicPr>
            <a:picLocks noGrp="1" noChangeAspect="1"/>
          </p:cNvPicPr>
          <p:nvPr>
            <p:ph idx="1"/>
          </p:nvPr>
        </p:nvPicPr>
        <p:blipFill rotWithShape="1">
          <a:blip r:embed="rId11">
            <a:extLst>
              <a:ext uri="{28A0092B-C50C-407E-A947-70E740481C1C}">
                <a14:useLocalDpi xmlns:a14="http://schemas.microsoft.com/office/drawing/2010/main" val="0"/>
              </a:ext>
            </a:extLst>
          </a:blip>
          <a:srcRect l="-3990" t="-1403" r="84381" b="87279"/>
          <a:stretch/>
        </p:blipFill>
        <p:spPr>
          <a:xfrm>
            <a:off x="5289379" y="9124414"/>
            <a:ext cx="3245177" cy="1151396"/>
          </a:xfrm>
        </p:spPr>
      </p:pic>
      <p:pic>
        <p:nvPicPr>
          <p:cNvPr id="32" name="Cái bảng">
            <a:extLst>
              <a:ext uri="{FF2B5EF4-FFF2-40B4-BE49-F238E27FC236}">
                <a16:creationId xmlns:a16="http://schemas.microsoft.com/office/drawing/2014/main" id="{BD61C96E-7D8B-4E3F-8470-675D515E83D1}"/>
              </a:ext>
            </a:extLst>
          </p:cNvPr>
          <p:cNvPicPr>
            <a:picLocks noChangeAspect="1"/>
          </p:cNvPicPr>
          <p:nvPr/>
        </p:nvPicPr>
        <p:blipFill>
          <a:blip r:embed="rId12"/>
          <a:srcRect/>
          <a:stretch/>
        </p:blipFill>
        <p:spPr>
          <a:xfrm>
            <a:off x="18263409" y="4567797"/>
            <a:ext cx="9015983" cy="5708013"/>
          </a:xfrm>
          <a:prstGeom prst="rect">
            <a:avLst/>
          </a:prstGeom>
        </p:spPr>
      </p:pic>
      <p:sp>
        <p:nvSpPr>
          <p:cNvPr id="34" name="Đáp án 1-LV1">
            <a:extLst>
              <a:ext uri="{FF2B5EF4-FFF2-40B4-BE49-F238E27FC236}">
                <a16:creationId xmlns:a16="http://schemas.microsoft.com/office/drawing/2014/main" id="{5239D320-9B7E-431F-9A33-190B6FEBED3B}"/>
              </a:ext>
            </a:extLst>
          </p:cNvPr>
          <p:cNvSpPr/>
          <p:nvPr/>
        </p:nvSpPr>
        <p:spPr>
          <a:xfrm>
            <a:off x="9811196" y="7627949"/>
            <a:ext cx="3983282" cy="1176216"/>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45"/>
            <a:r>
              <a:rPr lang="en-US" sz="3000" b="1">
                <a:solidFill>
                  <a:srgbClr val="FFFFFF"/>
                </a:solidFill>
                <a:latin typeface="Roboto" panose="02000000000000000000" pitchFamily="2" charset="0"/>
                <a:ea typeface="Roboto" panose="02000000000000000000" pitchFamily="2" charset="0"/>
                <a:cs typeface="Arial" panose="020B0604020202020204" pitchFamily="34" charset="0"/>
              </a:rPr>
              <a:t>Từ 3 năm đến 7 năm</a:t>
            </a:r>
            <a:endParaRPr kumimoji="0" lang="en-US" sz="30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endParaRPr>
          </a:p>
        </p:txBody>
      </p:sp>
      <p:sp>
        <p:nvSpPr>
          <p:cNvPr id="33" name="TextBox 32">
            <a:extLst>
              <a:ext uri="{FF2B5EF4-FFF2-40B4-BE49-F238E27FC236}">
                <a16:creationId xmlns:a16="http://schemas.microsoft.com/office/drawing/2014/main" id="{F6B2023A-41E6-496F-A5A1-DAC3B4804349}"/>
              </a:ext>
            </a:extLst>
          </p:cNvPr>
          <p:cNvSpPr txBox="1"/>
          <p:nvPr/>
        </p:nvSpPr>
        <p:spPr>
          <a:xfrm>
            <a:off x="9836696" y="5084264"/>
            <a:ext cx="8116148" cy="2062103"/>
          </a:xfrm>
          <a:prstGeom prst="rect">
            <a:avLst/>
          </a:prstGeom>
          <a:noFill/>
        </p:spPr>
        <p:txBody>
          <a:bodyPr wrap="square" rtlCol="0">
            <a:spAutoFit/>
          </a:bodyPr>
          <a:lstStyle/>
          <a:p>
            <a:pPr lvl="0" algn="just" defTabSz="914445"/>
            <a:r>
              <a:rPr kumimoji="0" lang="en-US" sz="3200" i="0" u="none" strike="noStrike" kern="1200" cap="none" spc="0" normalizeH="0" baseline="0" noProof="0" err="1">
                <a:ln>
                  <a:noFill/>
                </a:ln>
                <a:solidFill>
                  <a:srgbClr val="FFFFFF"/>
                </a:solidFill>
                <a:effectLst/>
                <a:uLnTx/>
                <a:uFillTx/>
                <a:latin typeface="Alegreya Medium" panose="020B0604020202020204" charset="0"/>
                <a:ea typeface="Roboto" panose="02000000000000000000" pitchFamily="2" charset="0"/>
                <a:cs typeface="Arial" panose="020B0604020202020204" pitchFamily="34" charset="0"/>
              </a:rPr>
              <a:t>Câu</a:t>
            </a:r>
            <a:r>
              <a:rPr kumimoji="0" lang="en-US" sz="3200" i="0" u="none" strike="noStrike" kern="1200" cap="none" spc="0" normalizeH="0" baseline="0" noProof="0">
                <a:ln>
                  <a:noFill/>
                </a:ln>
                <a:solidFill>
                  <a:srgbClr val="FFFFFF"/>
                </a:solidFill>
                <a:effectLst/>
                <a:uLnTx/>
                <a:uFillTx/>
                <a:latin typeface="Alegreya Medium" panose="020B0604020202020204" charset="0"/>
                <a:ea typeface="Roboto" panose="02000000000000000000" pitchFamily="2" charset="0"/>
                <a:cs typeface="Arial" panose="020B0604020202020204" pitchFamily="34" charset="0"/>
              </a:rPr>
              <a:t> 4:</a:t>
            </a:r>
            <a:r>
              <a:rPr kumimoji="0" lang="en-US" sz="3200" i="0" u="none" strike="noStrike" kern="1200" cap="none" spc="0" normalizeH="0" noProof="0">
                <a:ln>
                  <a:noFill/>
                </a:ln>
                <a:solidFill>
                  <a:srgbClr val="FFFFFF"/>
                </a:solidFill>
                <a:effectLst/>
                <a:uLnTx/>
                <a:uFillTx/>
                <a:latin typeface="Alegreya Medium" panose="020B0604020202020204" charset="0"/>
                <a:ea typeface="Roboto" panose="02000000000000000000" pitchFamily="2" charset="0"/>
                <a:cs typeface="Arial" panose="020B0604020202020204" pitchFamily="34" charset="0"/>
              </a:rPr>
              <a:t> </a:t>
            </a:r>
            <a:r>
              <a:rPr lang="vi-VN" sz="3200">
                <a:solidFill>
                  <a:srgbClr val="FFFFFF"/>
                </a:solidFill>
                <a:latin typeface="Alegreya Medium" panose="020B0604020202020204" charset="0"/>
                <a:ea typeface="Roboto" panose="02000000000000000000" pitchFamily="2" charset="0"/>
                <a:cs typeface="Arial" panose="020B0604020202020204" pitchFamily="34" charset="0"/>
              </a:rPr>
              <a:t>Đối với hành vi xâm phạm hệ thống dữ liệu thuộc bí mật nhà nước; hệ thống thông tin phục vụ quốc phòng, an ninh. Có thể bị phạt tù trong thời hạn bao lâu?</a:t>
            </a:r>
            <a:endParaRPr kumimoji="0" lang="en-US" sz="3200" i="0" u="none" strike="noStrike" kern="1200" cap="none" spc="0" normalizeH="0" baseline="0" noProof="0" dirty="0">
              <a:ln>
                <a:noFill/>
              </a:ln>
              <a:solidFill>
                <a:srgbClr val="FFFFFF"/>
              </a:solidFill>
              <a:effectLst/>
              <a:uLnTx/>
              <a:uFillTx/>
              <a:latin typeface="Alegreya Medium" panose="020B0604020202020204" charset="0"/>
              <a:ea typeface="Roboto" panose="02000000000000000000" pitchFamily="2" charset="0"/>
              <a:cs typeface="Arial" panose="020B0604020202020204" pitchFamily="34" charset="0"/>
            </a:endParaRPr>
          </a:p>
        </p:txBody>
      </p:sp>
      <p:sp>
        <p:nvSpPr>
          <p:cNvPr id="35" name="Đáp án 3-LV1">
            <a:extLst>
              <a:ext uri="{FF2B5EF4-FFF2-40B4-BE49-F238E27FC236}">
                <a16:creationId xmlns:a16="http://schemas.microsoft.com/office/drawing/2014/main" id="{81EC8A33-F2A1-4771-B0FC-8306D78EA487}"/>
              </a:ext>
            </a:extLst>
          </p:cNvPr>
          <p:cNvSpPr/>
          <p:nvPr/>
        </p:nvSpPr>
        <p:spPr>
          <a:xfrm>
            <a:off x="9836696" y="8965345"/>
            <a:ext cx="3957782" cy="1151396"/>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45"/>
            <a:r>
              <a:rPr lang="en-US" sz="3000" b="1">
                <a:solidFill>
                  <a:srgbClr val="FFFFFF"/>
                </a:solidFill>
                <a:latin typeface="Arimo" panose="020B0604020202020204" pitchFamily="34" charset="0"/>
                <a:ea typeface="Arimo" panose="020B0604020202020204" pitchFamily="34" charset="0"/>
                <a:cs typeface="Arimo" panose="020B0604020202020204" pitchFamily="34" charset="0"/>
              </a:rPr>
              <a:t>Tất cả đáp án trên đều sai</a:t>
            </a:r>
            <a:endParaRPr kumimoji="0" lang="en-US" sz="3000" b="1" i="0" u="none" strike="noStrike" kern="1200" cap="none" spc="0" normalizeH="0" baseline="0" noProof="0" dirty="0">
              <a:ln>
                <a:noFill/>
              </a:ln>
              <a:solidFill>
                <a:srgbClr val="FFFFFF"/>
              </a:solidFill>
              <a:effectLst/>
              <a:uLnTx/>
              <a:uFillTx/>
              <a:latin typeface="Arimo" panose="020B0604020202020204" pitchFamily="34" charset="0"/>
              <a:ea typeface="Arimo" panose="020B0604020202020204" pitchFamily="34" charset="0"/>
              <a:cs typeface="Arimo" panose="020B0604020202020204" pitchFamily="34" charset="0"/>
            </a:endParaRPr>
          </a:p>
        </p:txBody>
      </p:sp>
      <p:sp>
        <p:nvSpPr>
          <p:cNvPr id="36" name="Đáp án 2-LV1">
            <a:extLst>
              <a:ext uri="{FF2B5EF4-FFF2-40B4-BE49-F238E27FC236}">
                <a16:creationId xmlns:a16="http://schemas.microsoft.com/office/drawing/2014/main" id="{F680300E-5002-42B6-BD58-38DD187D1D9B}"/>
              </a:ext>
            </a:extLst>
          </p:cNvPr>
          <p:cNvSpPr/>
          <p:nvPr/>
        </p:nvSpPr>
        <p:spPr>
          <a:xfrm>
            <a:off x="13977377" y="7627949"/>
            <a:ext cx="3975467" cy="1169550"/>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45"/>
            <a:r>
              <a:rPr lang="en-US" sz="3000" b="1">
                <a:solidFill>
                  <a:srgbClr val="FFFFFF"/>
                </a:solidFill>
                <a:latin typeface="Arimo" panose="020B0604020202020204" pitchFamily="34" charset="0"/>
                <a:ea typeface="Arimo" panose="020B0604020202020204" pitchFamily="34" charset="0"/>
                <a:cs typeface="Arimo" panose="020B0604020202020204" pitchFamily="34" charset="0"/>
              </a:rPr>
              <a:t>Từ 12 năm đến 15 năm</a:t>
            </a:r>
            <a:endParaRPr kumimoji="0" lang="en-US" sz="3000" b="1" i="0" u="none" strike="noStrike" kern="1200" cap="none" spc="0" normalizeH="0" baseline="0" noProof="0" dirty="0">
              <a:ln>
                <a:noFill/>
              </a:ln>
              <a:solidFill>
                <a:srgbClr val="FFFFFF"/>
              </a:solidFill>
              <a:effectLst/>
              <a:uLnTx/>
              <a:uFillTx/>
              <a:latin typeface="Arimo" panose="020B0604020202020204" pitchFamily="34" charset="0"/>
              <a:ea typeface="Arimo" panose="020B0604020202020204" pitchFamily="34" charset="0"/>
              <a:cs typeface="Arimo" panose="020B0604020202020204" pitchFamily="34" charset="0"/>
            </a:endParaRPr>
          </a:p>
        </p:txBody>
      </p:sp>
      <p:sp>
        <p:nvSpPr>
          <p:cNvPr id="37" name="Đáp án 4-LV1">
            <a:extLst>
              <a:ext uri="{FF2B5EF4-FFF2-40B4-BE49-F238E27FC236}">
                <a16:creationId xmlns:a16="http://schemas.microsoft.com/office/drawing/2014/main" id="{9A6F4D4E-5A24-4779-A207-95E73743C5A6}"/>
              </a:ext>
            </a:extLst>
          </p:cNvPr>
          <p:cNvSpPr/>
          <p:nvPr/>
        </p:nvSpPr>
        <p:spPr>
          <a:xfrm>
            <a:off x="13969562" y="8925404"/>
            <a:ext cx="3983282" cy="1176216"/>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45"/>
            <a:r>
              <a:rPr lang="en-US" sz="3000" b="1">
                <a:solidFill>
                  <a:srgbClr val="FFFFFF"/>
                </a:solidFill>
                <a:latin typeface="Arimo" panose="020B0604020202020204" pitchFamily="34" charset="0"/>
                <a:ea typeface="Arimo" panose="020B0604020202020204" pitchFamily="34" charset="0"/>
                <a:cs typeface="Arimo" panose="020B0604020202020204" pitchFamily="34" charset="0"/>
              </a:rPr>
              <a:t>Từ 7 năm đến 12 năm</a:t>
            </a:r>
            <a:endParaRPr kumimoji="0" lang="en-US" sz="3000" b="1" i="0" u="none" strike="noStrike" kern="1200" cap="none" spc="0" normalizeH="0" baseline="0" noProof="0" dirty="0">
              <a:ln>
                <a:noFill/>
              </a:ln>
              <a:solidFill>
                <a:srgbClr val="FFFFFF"/>
              </a:solidFill>
              <a:effectLst/>
              <a:uLnTx/>
              <a:uFillTx/>
              <a:latin typeface="Arimo" panose="020B0604020202020204" pitchFamily="34" charset="0"/>
              <a:ea typeface="Arimo" panose="020B0604020202020204" pitchFamily="34" charset="0"/>
              <a:cs typeface="Arimo" panose="020B0604020202020204" pitchFamily="34" charset="0"/>
            </a:endParaRPr>
          </a:p>
        </p:txBody>
      </p:sp>
      <p:sp>
        <p:nvSpPr>
          <p:cNvPr id="51" name="TextBox 50">
            <a:extLst>
              <a:ext uri="{FF2B5EF4-FFF2-40B4-BE49-F238E27FC236}">
                <a16:creationId xmlns:a16="http://schemas.microsoft.com/office/drawing/2014/main" id="{9067C5FB-C138-468F-AA21-7F3753D0E61E}"/>
              </a:ext>
            </a:extLst>
          </p:cNvPr>
          <p:cNvSpPr txBox="1"/>
          <p:nvPr/>
        </p:nvSpPr>
        <p:spPr>
          <a:xfrm>
            <a:off x="6864530" y="9279121"/>
            <a:ext cx="1611821" cy="646331"/>
          </a:xfrm>
          <a:prstGeom prst="rect">
            <a:avLst/>
          </a:prstGeom>
          <a:noFill/>
        </p:spPr>
        <p:txBody>
          <a:bodyPr wrap="square" rtlCol="0">
            <a:spAutoFit/>
          </a:bodyPr>
          <a:lstStyle/>
          <a:p>
            <a:pPr marL="0" marR="0" lvl="0" indent="0" algn="l" defTabSz="914445"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2000</a:t>
            </a:r>
            <a:endParaRPr kumimoji="0" lang="en-US" sz="36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802974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5"/>
                                            </p:cond>
                                          </p:stCondLst>
                                          <p:endCondLst>
                                            <p:cond evt="onStopAudio" delay="0">
                                              <p:tgtEl>
                                                <p:sldTgt/>
                                              </p:tgtEl>
                                            </p:cond>
                                          </p:endCondLst>
                                        </p:cTn>
                                        <p:tgtEl>
                                          <p:sndTgt r:embed="rId2" name="bomb.wav"/>
                                        </p:tgtEl>
                                      </p:cMediaNode>
                                    </p:audio>
                                  </p:sub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anim calcmode="lin" valueType="num">
                                      <p:cBhvr>
                                        <p:cTn id="13" dur="250" fill="hold"/>
                                        <p:tgtEl>
                                          <p:spTgt spid="10"/>
                                        </p:tgtEl>
                                        <p:attrNameLst>
                                          <p:attrName>ppt_x</p:attrName>
                                        </p:attrNameLst>
                                      </p:cBhvr>
                                      <p:tavLst>
                                        <p:tav tm="0">
                                          <p:val>
                                            <p:strVal val="#ppt_x"/>
                                          </p:val>
                                        </p:tav>
                                        <p:tav tm="100000">
                                          <p:val>
                                            <p:strVal val="#ppt_x"/>
                                          </p:val>
                                        </p:tav>
                                      </p:tavLst>
                                    </p:anim>
                                    <p:anim calcmode="lin" valueType="num">
                                      <p:cBhvr>
                                        <p:cTn id="14" dur="250" fill="hold"/>
                                        <p:tgtEl>
                                          <p:spTgt spid="10"/>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10"/>
                                            </p:cond>
                                          </p:stCondLst>
                                          <p:endCondLst>
                                            <p:cond evt="onStopAudio" delay="0">
                                              <p:tgtEl>
                                                <p:sldTgt/>
                                              </p:tgtEl>
                                            </p:cond>
                                          </p:endCondLst>
                                        </p:cTn>
                                        <p:tgtEl>
                                          <p:sndTgt r:embed="rId2" name="bomb.wav"/>
                                        </p:tgtEl>
                                      </p:cMediaNode>
                                    </p:audio>
                                  </p:subTnLst>
                                </p:cTn>
                              </p:par>
                              <p:par>
                                <p:cTn id="15" presetID="35" presetClass="path" presetSubtype="0" accel="50000" decel="50000" fill="hold" nodeType="withEffect">
                                  <p:stCondLst>
                                    <p:cond delay="0"/>
                                  </p:stCondLst>
                                  <p:childTnLst>
                                    <p:animMotion origin="layout" path="M 1.11111E-6 -6.17284E-7 L -0.49011 0.00648 " pathEditMode="relative" rAng="0" ptsTypes="AA">
                                      <p:cBhvr>
                                        <p:cTn id="16" dur="1500" fill="hold"/>
                                        <p:tgtEl>
                                          <p:spTgt spid="32"/>
                                        </p:tgtEl>
                                        <p:attrNameLst>
                                          <p:attrName>ppt_x</p:attrName>
                                          <p:attrName>ppt_y</p:attrName>
                                        </p:attrNameLst>
                                      </p:cBhvr>
                                      <p:rCtr x="-24505" y="324"/>
                                    </p:animMotion>
                                  </p:childTnLst>
                                  <p:subTnLst>
                                    <p:audio>
                                      <p:cMediaNode>
                                        <p:cTn display="0" masterRel="sameClick">
                                          <p:stCondLst>
                                            <p:cond evt="begin" delay="0">
                                              <p:tn val="15"/>
                                            </p:cond>
                                          </p:stCondLst>
                                          <p:endCondLst>
                                            <p:cond evt="onStopAudio" delay="0">
                                              <p:tgtEl>
                                                <p:sldTgt/>
                                              </p:tgtEl>
                                            </p:cond>
                                          </p:endCondLst>
                                        </p:cTn>
                                        <p:tgtEl>
                                          <p:sndTgt r:embed="rId3" name="whoosh.wav"/>
                                        </p:tgtEl>
                                      </p:cMediaNode>
                                    </p:audio>
                                  </p:subTnLst>
                                </p:cTn>
                              </p:par>
                              <p:par>
                                <p:cTn id="17" presetID="10" presetClass="entr" presetSubtype="0" fill="hold" grpId="0" nodeType="withEffect">
                                  <p:stCondLst>
                                    <p:cond delay="1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2" restart="whenNotActive" fill="hold" evtFilter="cancelBubble" nodeType="interactiveSeq">
                <p:stCondLst>
                  <p:cond evt="onClick" delay="0">
                    <p:tgtEl>
                      <p:spTgt spid="34"/>
                    </p:tgtEl>
                  </p:cond>
                </p:stCondLst>
                <p:endSync evt="end" delay="0">
                  <p:rtn val="all"/>
                </p:endSync>
                <p:childTnLst>
                  <p:par>
                    <p:cTn id="33" fill="hold">
                      <p:stCondLst>
                        <p:cond delay="0"/>
                      </p:stCondLst>
                      <p:childTnLst>
                        <p:par>
                          <p:cTn id="34" fill="hold">
                            <p:stCondLst>
                              <p:cond delay="0"/>
                            </p:stCondLst>
                            <p:childTnLst>
                              <p:par>
                                <p:cTn id="35" presetID="1" presetClass="emph" presetSubtype="2" fill="hold" nodeType="clickEffect">
                                  <p:stCondLst>
                                    <p:cond delay="0"/>
                                  </p:stCondLst>
                                  <p:childTnLst>
                                    <p:animClr clrSpc="rgb" dir="cw">
                                      <p:cBhvr>
                                        <p:cTn id="36" dur="500" fill="hold"/>
                                        <p:tgtEl>
                                          <p:spTgt spid="34"/>
                                        </p:tgtEl>
                                        <p:attrNameLst>
                                          <p:attrName>fillcolor</p:attrName>
                                        </p:attrNameLst>
                                      </p:cBhvr>
                                      <p:to>
                                        <a:srgbClr val="FF0000"/>
                                      </p:to>
                                    </p:animClr>
                                    <p:set>
                                      <p:cBhvr>
                                        <p:cTn id="37" dur="500" fill="hold"/>
                                        <p:tgtEl>
                                          <p:spTgt spid="34"/>
                                        </p:tgtEl>
                                        <p:attrNameLst>
                                          <p:attrName>fill.type</p:attrName>
                                        </p:attrNameLst>
                                      </p:cBhvr>
                                      <p:to>
                                        <p:strVal val="solid"/>
                                      </p:to>
                                    </p:set>
                                    <p:set>
                                      <p:cBhvr>
                                        <p:cTn id="38" dur="500" fill="hold"/>
                                        <p:tgtEl>
                                          <p:spTgt spid="34"/>
                                        </p:tgtEl>
                                        <p:attrNameLst>
                                          <p:attrName>fill.on</p:attrName>
                                        </p:attrNameLst>
                                      </p:cBhvr>
                                      <p:to>
                                        <p:strVal val="true"/>
                                      </p:to>
                                    </p:set>
                                  </p:childTnLst>
                                </p:cTn>
                              </p:par>
                            </p:childTnLst>
                          </p:cTn>
                        </p:par>
                      </p:childTnLst>
                    </p:cTn>
                  </p:par>
                </p:childTnLst>
              </p:cTn>
              <p:nextCondLst>
                <p:cond evt="onClick" delay="0">
                  <p:tgtEl>
                    <p:spTgt spid="34"/>
                  </p:tgtEl>
                </p:cond>
              </p:nextCondLst>
            </p:seq>
            <p:seq concurrent="1" nextAc="seek">
              <p:cTn id="39" restart="whenNotActive" fill="hold" evtFilter="cancelBubble" nodeType="interactiveSeq">
                <p:stCondLst>
                  <p:cond evt="onClick" delay="0">
                    <p:tgtEl>
                      <p:spTgt spid="35"/>
                    </p:tgtEl>
                  </p:cond>
                </p:stCondLst>
                <p:endSync evt="end" delay="0">
                  <p:rtn val="all"/>
                </p:endSync>
                <p:childTnLst>
                  <p:par>
                    <p:cTn id="40" fill="hold">
                      <p:stCondLst>
                        <p:cond delay="0"/>
                      </p:stCondLst>
                      <p:childTnLst>
                        <p:par>
                          <p:cTn id="41" fill="hold">
                            <p:stCondLst>
                              <p:cond delay="0"/>
                            </p:stCondLst>
                            <p:childTnLst>
                              <p:par>
                                <p:cTn id="42" presetID="1" presetClass="emph" presetSubtype="2" fill="hold" nodeType="clickEffect">
                                  <p:stCondLst>
                                    <p:cond delay="0"/>
                                  </p:stCondLst>
                                  <p:childTnLst>
                                    <p:animClr clrSpc="rgb" dir="cw">
                                      <p:cBhvr>
                                        <p:cTn id="43" dur="500" fill="hold"/>
                                        <p:tgtEl>
                                          <p:spTgt spid="35"/>
                                        </p:tgtEl>
                                        <p:attrNameLst>
                                          <p:attrName>fillcolor</p:attrName>
                                        </p:attrNameLst>
                                      </p:cBhvr>
                                      <p:to>
                                        <a:srgbClr val="FF0000"/>
                                      </p:to>
                                    </p:animClr>
                                    <p:set>
                                      <p:cBhvr>
                                        <p:cTn id="44" dur="500" fill="hold"/>
                                        <p:tgtEl>
                                          <p:spTgt spid="35"/>
                                        </p:tgtEl>
                                        <p:attrNameLst>
                                          <p:attrName>fill.type</p:attrName>
                                        </p:attrNameLst>
                                      </p:cBhvr>
                                      <p:to>
                                        <p:strVal val="solid"/>
                                      </p:to>
                                    </p:set>
                                    <p:set>
                                      <p:cBhvr>
                                        <p:cTn id="45" dur="500" fill="hold"/>
                                        <p:tgtEl>
                                          <p:spTgt spid="35"/>
                                        </p:tgtEl>
                                        <p:attrNameLst>
                                          <p:attrName>fill.on</p:attrName>
                                        </p:attrNameLst>
                                      </p:cBhvr>
                                      <p:to>
                                        <p:strVal val="true"/>
                                      </p:to>
                                    </p:set>
                                  </p:childTnLst>
                                </p:cTn>
                              </p:par>
                            </p:childTnLst>
                          </p:cTn>
                        </p:par>
                      </p:childTnLst>
                    </p:cTn>
                  </p:par>
                </p:childTnLst>
              </p:cTn>
              <p:nextCondLst>
                <p:cond evt="onClick" delay="0">
                  <p:tgtEl>
                    <p:spTgt spid="35"/>
                  </p:tgtEl>
                </p:cond>
              </p:nextCondLst>
            </p:seq>
            <p:seq concurrent="1" nextAc="seek">
              <p:cTn id="46" restart="whenNotActive" fill="hold" evtFilter="cancelBubble" nodeType="interactiveSeq">
                <p:stCondLst>
                  <p:cond evt="onClick" delay="0">
                    <p:tgtEl>
                      <p:spTgt spid="37"/>
                    </p:tgtEl>
                  </p:cond>
                </p:stCondLst>
                <p:endSync evt="end" delay="0">
                  <p:rtn val="all"/>
                </p:endSync>
                <p:childTnLst>
                  <p:par>
                    <p:cTn id="47" fill="hold">
                      <p:stCondLst>
                        <p:cond delay="0"/>
                      </p:stCondLst>
                      <p:childTnLst>
                        <p:par>
                          <p:cTn id="48" fill="hold">
                            <p:stCondLst>
                              <p:cond delay="0"/>
                            </p:stCondLst>
                            <p:childTnLst>
                              <p:par>
                                <p:cTn id="49" presetID="1" presetClass="emph" presetSubtype="2" fill="hold" nodeType="clickEffect">
                                  <p:stCondLst>
                                    <p:cond delay="0"/>
                                  </p:stCondLst>
                                  <p:childTnLst>
                                    <p:animClr clrSpc="rgb" dir="cw">
                                      <p:cBhvr>
                                        <p:cTn id="50" dur="500" fill="hold"/>
                                        <p:tgtEl>
                                          <p:spTgt spid="37"/>
                                        </p:tgtEl>
                                        <p:attrNameLst>
                                          <p:attrName>fillcolor</p:attrName>
                                        </p:attrNameLst>
                                      </p:cBhvr>
                                      <p:to>
                                        <a:srgbClr val="00B0F0"/>
                                      </p:to>
                                    </p:animClr>
                                    <p:set>
                                      <p:cBhvr>
                                        <p:cTn id="51" dur="500" fill="hold"/>
                                        <p:tgtEl>
                                          <p:spTgt spid="37"/>
                                        </p:tgtEl>
                                        <p:attrNameLst>
                                          <p:attrName>fill.type</p:attrName>
                                        </p:attrNameLst>
                                      </p:cBhvr>
                                      <p:to>
                                        <p:strVal val="solid"/>
                                      </p:to>
                                    </p:set>
                                    <p:set>
                                      <p:cBhvr>
                                        <p:cTn id="52" dur="500" fill="hold"/>
                                        <p:tgtEl>
                                          <p:spTgt spid="37"/>
                                        </p:tgtEl>
                                        <p:attrNameLst>
                                          <p:attrName>fill.on</p:attrName>
                                        </p:attrNameLst>
                                      </p:cBhvr>
                                      <p:to>
                                        <p:strVal val="true"/>
                                      </p:to>
                                    </p:set>
                                  </p:childTnLst>
                                </p:cTn>
                              </p:par>
                              <p:par>
                                <p:cTn id="53" presetID="49" presetClass="path" presetSubtype="0" accel="50000" decel="50000" fill="hold" nodeType="withEffect">
                                  <p:stCondLst>
                                    <p:cond delay="0"/>
                                  </p:stCondLst>
                                  <p:childTnLst>
                                    <p:animMotion origin="layout" path="M 0.00743 0.0044 L 0.33959 -0.33449 " pathEditMode="relative" rAng="0" ptsTypes="AA">
                                      <p:cBhvr>
                                        <p:cTn id="54" dur="500" fill="hold"/>
                                        <p:tgtEl>
                                          <p:spTgt spid="19"/>
                                        </p:tgtEl>
                                        <p:attrNameLst>
                                          <p:attrName>ppt_x</p:attrName>
                                          <p:attrName>ppt_y</p:attrName>
                                        </p:attrNameLst>
                                      </p:cBhvr>
                                      <p:rCtr x="16602" y="-16944"/>
                                    </p:animMotion>
                                  </p:childTnLst>
                                  <p:subTnLst>
                                    <p:audio>
                                      <p:cMediaNode>
                                        <p:cTn display="0" masterRel="sameClick">
                                          <p:stCondLst>
                                            <p:cond evt="begin" delay="0">
                                              <p:tn val="53"/>
                                            </p:cond>
                                          </p:stCondLst>
                                          <p:endCondLst>
                                            <p:cond evt="onStopAudio" delay="0">
                                              <p:tgtEl>
                                                <p:sldTgt/>
                                              </p:tgtEl>
                                            </p:cond>
                                          </p:endCondLst>
                                        </p:cTn>
                                        <p:tgtEl>
                                          <p:sndTgt r:embed="rId4" name="Bắn tan Covid.wav"/>
                                        </p:tgtEl>
                                      </p:cMediaNode>
                                    </p:audio>
                                  </p:sub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32" presetClass="emph" presetSubtype="0" fill="hold" nodeType="withEffect">
                                  <p:stCondLst>
                                    <p:cond delay="0"/>
                                  </p:stCondLst>
                                  <p:childTnLst>
                                    <p:animRot by="120000">
                                      <p:cBhvr>
                                        <p:cTn id="60" dur="50" fill="hold">
                                          <p:stCondLst>
                                            <p:cond delay="0"/>
                                          </p:stCondLst>
                                        </p:cTn>
                                        <p:tgtEl>
                                          <p:spTgt spid="11"/>
                                        </p:tgtEl>
                                        <p:attrNameLst>
                                          <p:attrName>r</p:attrName>
                                        </p:attrNameLst>
                                      </p:cBhvr>
                                    </p:animRot>
                                    <p:animRot by="-240000">
                                      <p:cBhvr>
                                        <p:cTn id="61" dur="100" fill="hold">
                                          <p:stCondLst>
                                            <p:cond delay="100"/>
                                          </p:stCondLst>
                                        </p:cTn>
                                        <p:tgtEl>
                                          <p:spTgt spid="11"/>
                                        </p:tgtEl>
                                        <p:attrNameLst>
                                          <p:attrName>r</p:attrName>
                                        </p:attrNameLst>
                                      </p:cBhvr>
                                    </p:animRot>
                                    <p:animRot by="240000">
                                      <p:cBhvr>
                                        <p:cTn id="62" dur="100" fill="hold">
                                          <p:stCondLst>
                                            <p:cond delay="200"/>
                                          </p:stCondLst>
                                        </p:cTn>
                                        <p:tgtEl>
                                          <p:spTgt spid="11"/>
                                        </p:tgtEl>
                                        <p:attrNameLst>
                                          <p:attrName>r</p:attrName>
                                        </p:attrNameLst>
                                      </p:cBhvr>
                                    </p:animRot>
                                    <p:animRot by="-240000">
                                      <p:cBhvr>
                                        <p:cTn id="63" dur="100" fill="hold">
                                          <p:stCondLst>
                                            <p:cond delay="300"/>
                                          </p:stCondLst>
                                        </p:cTn>
                                        <p:tgtEl>
                                          <p:spTgt spid="11"/>
                                        </p:tgtEl>
                                        <p:attrNameLst>
                                          <p:attrName>r</p:attrName>
                                        </p:attrNameLst>
                                      </p:cBhvr>
                                    </p:animRot>
                                    <p:animRot by="120000">
                                      <p:cBhvr>
                                        <p:cTn id="64" dur="100" fill="hold">
                                          <p:stCondLst>
                                            <p:cond delay="400"/>
                                          </p:stCondLst>
                                        </p:cTn>
                                        <p:tgtEl>
                                          <p:spTgt spid="11"/>
                                        </p:tgtEl>
                                        <p:attrNameLst>
                                          <p:attrName>r</p:attrName>
                                        </p:attrNameLst>
                                      </p:cBhvr>
                                    </p:animRot>
                                  </p:childTnLst>
                                </p:cTn>
                              </p:par>
                            </p:childTnLst>
                          </p:cTn>
                        </p:par>
                        <p:par>
                          <p:cTn id="65" fill="hold">
                            <p:stCondLst>
                              <p:cond delay="1000"/>
                            </p:stCondLst>
                            <p:childTnLst>
                              <p:par>
                                <p:cTn id="66" presetID="9" presetClass="exit" presetSubtype="0" fill="hold" nodeType="afterEffect">
                                  <p:stCondLst>
                                    <p:cond delay="0"/>
                                  </p:stCondLst>
                                  <p:childTnLst>
                                    <p:animEffect transition="out" filter="dissolve">
                                      <p:cBhvr>
                                        <p:cTn id="67" dur="250"/>
                                        <p:tgtEl>
                                          <p:spTgt spid="11"/>
                                        </p:tgtEl>
                                      </p:cBhvr>
                                    </p:animEffect>
                                    <p:set>
                                      <p:cBhvr>
                                        <p:cTn id="68" dur="1" fill="hold">
                                          <p:stCondLst>
                                            <p:cond delay="249"/>
                                          </p:stCondLst>
                                        </p:cTn>
                                        <p:tgtEl>
                                          <p:spTgt spid="11"/>
                                        </p:tgtEl>
                                        <p:attrNameLst>
                                          <p:attrName>style.visibility</p:attrName>
                                        </p:attrNameLst>
                                      </p:cBhvr>
                                      <p:to>
                                        <p:strVal val="hidden"/>
                                      </p:to>
                                    </p:set>
                                  </p:childTnLst>
                                </p:cTn>
                              </p:par>
                            </p:childTnLst>
                          </p:cTn>
                        </p:par>
                        <p:par>
                          <p:cTn id="69" fill="hold">
                            <p:stCondLst>
                              <p:cond delay="1250"/>
                            </p:stCondLst>
                            <p:childTnLst>
                              <p:par>
                                <p:cTn id="70" presetID="9" presetClass="exit" presetSubtype="0" fill="hold" nodeType="afterEffect">
                                  <p:stCondLst>
                                    <p:cond delay="0"/>
                                  </p:stCondLst>
                                  <p:childTnLst>
                                    <p:animEffect transition="out" filter="dissolve">
                                      <p:cBhvr>
                                        <p:cTn id="71" dur="250"/>
                                        <p:tgtEl>
                                          <p:spTgt spid="10"/>
                                        </p:tgtEl>
                                      </p:cBhvr>
                                    </p:animEffect>
                                    <p:set>
                                      <p:cBhvr>
                                        <p:cTn id="72" dur="1" fill="hold">
                                          <p:stCondLst>
                                            <p:cond delay="249"/>
                                          </p:stCondLst>
                                        </p:cTn>
                                        <p:tgtEl>
                                          <p:spTgt spid="10"/>
                                        </p:tgtEl>
                                        <p:attrNameLst>
                                          <p:attrName>style.visibility</p:attrName>
                                        </p:attrNameLst>
                                      </p:cBhvr>
                                      <p:to>
                                        <p:strVal val="hidden"/>
                                      </p:to>
                                    </p:set>
                                  </p:childTnLst>
                                  <p:subTnLst>
                                    <p:audio>
                                      <p:cMediaNode vol="100000">
                                        <p:cTn display="0" masterRel="sameClick">
                                          <p:stCondLst>
                                            <p:cond evt="begin" delay="0">
                                              <p:tn val="70"/>
                                            </p:cond>
                                          </p:stCondLst>
                                          <p:endCondLst>
                                            <p:cond evt="onStopAudio" delay="0">
                                              <p:tgtEl>
                                                <p:sldTgt/>
                                              </p:tgtEl>
                                            </p:cond>
                                          </p:endCondLst>
                                        </p:cTn>
                                        <p:tgtEl>
                                          <p:sndTgt r:embed="rId2" name="bomb.wav"/>
                                        </p:tgtEl>
                                      </p:cMediaNode>
                                    </p:audio>
                                  </p:subTnLst>
                                </p:cTn>
                              </p:par>
                              <p:par>
                                <p:cTn id="73" presetID="56" presetClass="path" presetSubtype="0" accel="50000" decel="50000" fill="hold" nodeType="withEffect">
                                  <p:stCondLst>
                                    <p:cond delay="0"/>
                                  </p:stCondLst>
                                  <p:childTnLst>
                                    <p:animMotion origin="layout" path="M -4.79167E-6 -4.81481E-6 L 0.67201 -0.57662 " pathEditMode="relative" rAng="0" ptsTypes="AA">
                                      <p:cBhvr>
                                        <p:cTn id="74" dur="500" fill="hold"/>
                                        <p:tgtEl>
                                          <p:spTgt spid="19"/>
                                        </p:tgtEl>
                                        <p:attrNameLst>
                                          <p:attrName>ppt_x</p:attrName>
                                          <p:attrName>ppt_y</p:attrName>
                                        </p:attrNameLst>
                                      </p:cBhvr>
                                      <p:rCtr x="33594" y="-28843"/>
                                    </p:animMotion>
                                  </p:childTnLst>
                                  <p:subTnLst>
                                    <p:audio>
                                      <p:cMediaNode>
                                        <p:cTn display="0" masterRel="sameClick">
                                          <p:stCondLst>
                                            <p:cond evt="begin" delay="0">
                                              <p:tn val="73"/>
                                            </p:cond>
                                          </p:stCondLst>
                                          <p:endCondLst>
                                            <p:cond evt="onStopAudio" delay="0">
                                              <p:tgtEl>
                                                <p:sldTgt/>
                                              </p:tgtEl>
                                            </p:cond>
                                          </p:endCondLst>
                                        </p:cTn>
                                        <p:tgtEl>
                                          <p:sndTgt r:embed="rId4" name="Bắn tan Covid.wav"/>
                                        </p:tgtEl>
                                      </p:cMediaNode>
                                    </p:audio>
                                  </p:subTnLst>
                                </p:cTn>
                              </p:par>
                              <p:par>
                                <p:cTn id="75" presetID="32" presetClass="emph" presetSubtype="0" repeatCount="indefinite" nodeType="withEffect">
                                  <p:stCondLst>
                                    <p:cond delay="0"/>
                                  </p:stCondLst>
                                  <p:endCondLst>
                                    <p:cond evt="onNext" delay="0">
                                      <p:tgtEl>
                                        <p:sldTgt/>
                                      </p:tgtEl>
                                    </p:cond>
                                  </p:endCondLst>
                                  <p:childTnLst>
                                    <p:animRot by="120000">
                                      <p:cBhvr>
                                        <p:cTn id="76" dur="100" fill="hold">
                                          <p:stCondLst>
                                            <p:cond delay="0"/>
                                          </p:stCondLst>
                                        </p:cTn>
                                        <p:tgtEl>
                                          <p:spTgt spid="15"/>
                                        </p:tgtEl>
                                        <p:attrNameLst>
                                          <p:attrName>r</p:attrName>
                                        </p:attrNameLst>
                                      </p:cBhvr>
                                    </p:animRot>
                                    <p:animRot by="-240000">
                                      <p:cBhvr>
                                        <p:cTn id="77" dur="200" fill="hold">
                                          <p:stCondLst>
                                            <p:cond delay="200"/>
                                          </p:stCondLst>
                                        </p:cTn>
                                        <p:tgtEl>
                                          <p:spTgt spid="15"/>
                                        </p:tgtEl>
                                        <p:attrNameLst>
                                          <p:attrName>r</p:attrName>
                                        </p:attrNameLst>
                                      </p:cBhvr>
                                    </p:animRot>
                                    <p:animRot by="240000">
                                      <p:cBhvr>
                                        <p:cTn id="78" dur="200" fill="hold">
                                          <p:stCondLst>
                                            <p:cond delay="400"/>
                                          </p:stCondLst>
                                        </p:cTn>
                                        <p:tgtEl>
                                          <p:spTgt spid="15"/>
                                        </p:tgtEl>
                                        <p:attrNameLst>
                                          <p:attrName>r</p:attrName>
                                        </p:attrNameLst>
                                      </p:cBhvr>
                                    </p:animRot>
                                    <p:animRot by="-240000">
                                      <p:cBhvr>
                                        <p:cTn id="79" dur="200" fill="hold">
                                          <p:stCondLst>
                                            <p:cond delay="600"/>
                                          </p:stCondLst>
                                        </p:cTn>
                                        <p:tgtEl>
                                          <p:spTgt spid="15"/>
                                        </p:tgtEl>
                                        <p:attrNameLst>
                                          <p:attrName>r</p:attrName>
                                        </p:attrNameLst>
                                      </p:cBhvr>
                                    </p:animRot>
                                    <p:animRot by="120000">
                                      <p:cBhvr>
                                        <p:cTn id="80" dur="200" fill="hold">
                                          <p:stCondLst>
                                            <p:cond delay="800"/>
                                          </p:stCondLst>
                                        </p:cTn>
                                        <p:tgtEl>
                                          <p:spTgt spid="15"/>
                                        </p:tgtEl>
                                        <p:attrNameLst>
                                          <p:attrName>r</p:attrName>
                                        </p:attrNameLst>
                                      </p:cBhvr>
                                    </p:animRot>
                                  </p:childTnLst>
                                </p:cTn>
                              </p:par>
                              <p:par>
                                <p:cTn id="81" presetID="32" presetClass="emph" presetSubtype="0" repeatCount="indefinite" nodeType="withEffect">
                                  <p:stCondLst>
                                    <p:cond delay="0"/>
                                  </p:stCondLst>
                                  <p:endCondLst>
                                    <p:cond evt="onNext" delay="0">
                                      <p:tgtEl>
                                        <p:sldTgt/>
                                      </p:tgtEl>
                                    </p:cond>
                                  </p:endCondLst>
                                  <p:childTnLst>
                                    <p:animRot by="120000">
                                      <p:cBhvr>
                                        <p:cTn id="82" dur="100" fill="hold">
                                          <p:stCondLst>
                                            <p:cond delay="0"/>
                                          </p:stCondLst>
                                        </p:cTn>
                                        <p:tgtEl>
                                          <p:spTgt spid="17"/>
                                        </p:tgtEl>
                                        <p:attrNameLst>
                                          <p:attrName>r</p:attrName>
                                        </p:attrNameLst>
                                      </p:cBhvr>
                                    </p:animRot>
                                    <p:animRot by="-240000">
                                      <p:cBhvr>
                                        <p:cTn id="83" dur="200" fill="hold">
                                          <p:stCondLst>
                                            <p:cond delay="200"/>
                                          </p:stCondLst>
                                        </p:cTn>
                                        <p:tgtEl>
                                          <p:spTgt spid="17"/>
                                        </p:tgtEl>
                                        <p:attrNameLst>
                                          <p:attrName>r</p:attrName>
                                        </p:attrNameLst>
                                      </p:cBhvr>
                                    </p:animRot>
                                    <p:animRot by="240000">
                                      <p:cBhvr>
                                        <p:cTn id="84" dur="200" fill="hold">
                                          <p:stCondLst>
                                            <p:cond delay="400"/>
                                          </p:stCondLst>
                                        </p:cTn>
                                        <p:tgtEl>
                                          <p:spTgt spid="17"/>
                                        </p:tgtEl>
                                        <p:attrNameLst>
                                          <p:attrName>r</p:attrName>
                                        </p:attrNameLst>
                                      </p:cBhvr>
                                    </p:animRot>
                                    <p:animRot by="-240000">
                                      <p:cBhvr>
                                        <p:cTn id="85" dur="200" fill="hold">
                                          <p:stCondLst>
                                            <p:cond delay="600"/>
                                          </p:stCondLst>
                                        </p:cTn>
                                        <p:tgtEl>
                                          <p:spTgt spid="17"/>
                                        </p:tgtEl>
                                        <p:attrNameLst>
                                          <p:attrName>r</p:attrName>
                                        </p:attrNameLst>
                                      </p:cBhvr>
                                    </p:animRot>
                                    <p:animRot by="120000">
                                      <p:cBhvr>
                                        <p:cTn id="86" dur="200" fill="hold">
                                          <p:stCondLst>
                                            <p:cond delay="800"/>
                                          </p:stCondLst>
                                        </p:cTn>
                                        <p:tgtEl>
                                          <p:spTgt spid="17"/>
                                        </p:tgtEl>
                                        <p:attrNameLst>
                                          <p:attrName>r</p:attrName>
                                        </p:attrNameLst>
                                      </p:cBhvr>
                                    </p:animRot>
                                  </p:childTnLst>
                                </p:cTn>
                              </p:par>
                              <p:par>
                                <p:cTn id="87" presetID="56" presetClass="path" presetSubtype="0" accel="50000" decel="50000" fill="hold" nodeType="withEffect">
                                  <p:stCondLst>
                                    <p:cond delay="0"/>
                                  </p:stCondLst>
                                  <p:childTnLst>
                                    <p:animMotion origin="layout" path="M -4.79167E-6 -4.81481E-6 L 0.08633 -0.5375 " pathEditMode="relative" rAng="0" ptsTypes="AA">
                                      <p:cBhvr>
                                        <p:cTn id="88" dur="500" fill="hold"/>
                                        <p:tgtEl>
                                          <p:spTgt spid="19"/>
                                        </p:tgtEl>
                                        <p:attrNameLst>
                                          <p:attrName>ppt_x</p:attrName>
                                          <p:attrName>ppt_y</p:attrName>
                                        </p:attrNameLst>
                                      </p:cBhvr>
                                      <p:rCtr x="4310" y="-26875"/>
                                    </p:animMotion>
                                  </p:childTnLst>
                                  <p:subTnLst>
                                    <p:audio>
                                      <p:cMediaNode>
                                        <p:cTn display="0" masterRel="sameClick">
                                          <p:stCondLst>
                                            <p:cond evt="begin" delay="0">
                                              <p:tn val="87"/>
                                            </p:cond>
                                          </p:stCondLst>
                                          <p:endCondLst>
                                            <p:cond evt="onStopAudio" delay="0">
                                              <p:tgtEl>
                                                <p:sldTgt/>
                                              </p:tgtEl>
                                            </p:cond>
                                          </p:endCondLst>
                                        </p:cTn>
                                        <p:tgtEl>
                                          <p:sndTgt r:embed="rId4" name="Bắn tan Covid.wav"/>
                                        </p:tgtEl>
                                      </p:cMediaNode>
                                    </p:audio>
                                  </p:subTnLst>
                                </p:cTn>
                              </p:par>
                              <p:par>
                                <p:cTn id="89" presetID="10" presetClass="entr" presetSubtype="0" fill="hold" nodeType="with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par>
                                <p:cTn id="92" presetID="32" presetClass="emph" presetSubtype="0" fill="hold" nodeType="withEffect">
                                  <p:stCondLst>
                                    <p:cond delay="0"/>
                                  </p:stCondLst>
                                  <p:childTnLst>
                                    <p:animRot by="120000">
                                      <p:cBhvr>
                                        <p:cTn id="93" dur="50" fill="hold">
                                          <p:stCondLst>
                                            <p:cond delay="0"/>
                                          </p:stCondLst>
                                        </p:cTn>
                                        <p:tgtEl>
                                          <p:spTgt spid="9"/>
                                        </p:tgtEl>
                                        <p:attrNameLst>
                                          <p:attrName>r</p:attrName>
                                        </p:attrNameLst>
                                      </p:cBhvr>
                                    </p:animRot>
                                    <p:animRot by="-240000">
                                      <p:cBhvr>
                                        <p:cTn id="94" dur="100" fill="hold">
                                          <p:stCondLst>
                                            <p:cond delay="100"/>
                                          </p:stCondLst>
                                        </p:cTn>
                                        <p:tgtEl>
                                          <p:spTgt spid="9"/>
                                        </p:tgtEl>
                                        <p:attrNameLst>
                                          <p:attrName>r</p:attrName>
                                        </p:attrNameLst>
                                      </p:cBhvr>
                                    </p:animRot>
                                    <p:animRot by="240000">
                                      <p:cBhvr>
                                        <p:cTn id="95" dur="100" fill="hold">
                                          <p:stCondLst>
                                            <p:cond delay="200"/>
                                          </p:stCondLst>
                                        </p:cTn>
                                        <p:tgtEl>
                                          <p:spTgt spid="9"/>
                                        </p:tgtEl>
                                        <p:attrNameLst>
                                          <p:attrName>r</p:attrName>
                                        </p:attrNameLst>
                                      </p:cBhvr>
                                    </p:animRot>
                                    <p:animRot by="-240000">
                                      <p:cBhvr>
                                        <p:cTn id="96" dur="100" fill="hold">
                                          <p:stCondLst>
                                            <p:cond delay="300"/>
                                          </p:stCondLst>
                                        </p:cTn>
                                        <p:tgtEl>
                                          <p:spTgt spid="9"/>
                                        </p:tgtEl>
                                        <p:attrNameLst>
                                          <p:attrName>r</p:attrName>
                                        </p:attrNameLst>
                                      </p:cBhvr>
                                    </p:animRot>
                                    <p:animRot by="120000">
                                      <p:cBhvr>
                                        <p:cTn id="97" dur="100" fill="hold">
                                          <p:stCondLst>
                                            <p:cond delay="400"/>
                                          </p:stCondLst>
                                        </p:cTn>
                                        <p:tgtEl>
                                          <p:spTgt spid="9"/>
                                        </p:tgtEl>
                                        <p:attrNameLst>
                                          <p:attrName>r</p:attrName>
                                        </p:attrNameLst>
                                      </p:cBhvr>
                                    </p:animRot>
                                  </p:childTnLst>
                                </p:cTn>
                              </p:par>
                            </p:childTnLst>
                          </p:cTn>
                        </p:par>
                        <p:par>
                          <p:cTn id="98" fill="hold">
                            <p:stCondLst>
                              <p:cond delay="2250"/>
                            </p:stCondLst>
                            <p:childTnLst>
                              <p:par>
                                <p:cTn id="99" presetID="9" presetClass="exit" presetSubtype="0" fill="hold" nodeType="afterEffect">
                                  <p:stCondLst>
                                    <p:cond delay="0"/>
                                  </p:stCondLst>
                                  <p:childTnLst>
                                    <p:animEffect transition="out" filter="dissolve">
                                      <p:cBhvr>
                                        <p:cTn id="100" dur="250"/>
                                        <p:tgtEl>
                                          <p:spTgt spid="9"/>
                                        </p:tgtEl>
                                      </p:cBhvr>
                                    </p:animEffect>
                                    <p:set>
                                      <p:cBhvr>
                                        <p:cTn id="101" dur="1" fill="hold">
                                          <p:stCondLst>
                                            <p:cond delay="249"/>
                                          </p:stCondLst>
                                        </p:cTn>
                                        <p:tgtEl>
                                          <p:spTgt spid="9"/>
                                        </p:tgtEl>
                                        <p:attrNameLst>
                                          <p:attrName>style.visibility</p:attrName>
                                        </p:attrNameLst>
                                      </p:cBhvr>
                                      <p:to>
                                        <p:strVal val="hidden"/>
                                      </p:to>
                                    </p:set>
                                  </p:childTnLst>
                                </p:cTn>
                              </p:par>
                            </p:childTnLst>
                          </p:cTn>
                        </p:par>
                        <p:par>
                          <p:cTn id="102" fill="hold">
                            <p:stCondLst>
                              <p:cond delay="2500"/>
                            </p:stCondLst>
                            <p:childTnLst>
                              <p:par>
                                <p:cTn id="103" presetID="9" presetClass="exit" presetSubtype="0" fill="hold" nodeType="afterEffect">
                                  <p:stCondLst>
                                    <p:cond delay="0"/>
                                  </p:stCondLst>
                                  <p:childTnLst>
                                    <p:animEffect transition="out" filter="dissolve">
                                      <p:cBhvr>
                                        <p:cTn id="104" dur="250"/>
                                        <p:tgtEl>
                                          <p:spTgt spid="7"/>
                                        </p:tgtEl>
                                      </p:cBhvr>
                                    </p:animEffect>
                                    <p:set>
                                      <p:cBhvr>
                                        <p:cTn id="105" dur="1" fill="hold">
                                          <p:stCondLst>
                                            <p:cond delay="249"/>
                                          </p:stCondLst>
                                        </p:cTn>
                                        <p:tgtEl>
                                          <p:spTgt spid="7"/>
                                        </p:tgtEl>
                                        <p:attrNameLst>
                                          <p:attrName>style.visibility</p:attrName>
                                        </p:attrNameLst>
                                      </p:cBhvr>
                                      <p:to>
                                        <p:strVal val="hidden"/>
                                      </p:to>
                                    </p:set>
                                  </p:childTnLst>
                                  <p:subTnLst>
                                    <p:audio>
                                      <p:cMediaNode vol="100000">
                                        <p:cTn display="0" masterRel="sameClick">
                                          <p:stCondLst>
                                            <p:cond evt="begin" delay="0">
                                              <p:tn val="103"/>
                                            </p:cond>
                                          </p:stCondLst>
                                          <p:endCondLst>
                                            <p:cond evt="onStopAudio" delay="0">
                                              <p:tgtEl>
                                                <p:sldTgt/>
                                              </p:tgtEl>
                                            </p:cond>
                                          </p:endCondLst>
                                        </p:cTn>
                                        <p:tgtEl>
                                          <p:sndTgt r:embed="rId2" name="bomb.wav"/>
                                        </p:tgtEl>
                                      </p:cMediaNode>
                                    </p:audio>
                                  </p:subTnLst>
                                </p:cTn>
                              </p:par>
                            </p:childTnLst>
                          </p:cTn>
                        </p:par>
                        <p:par>
                          <p:cTn id="106" fill="hold">
                            <p:stCondLst>
                              <p:cond delay="2750"/>
                            </p:stCondLst>
                            <p:childTnLst>
                              <p:par>
                                <p:cTn id="107" presetID="10" presetClass="entr" presetSubtype="0" fill="hold" grpId="0" nodeType="after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250"/>
                                        <p:tgtEl>
                                          <p:spTgt spid="51"/>
                                        </p:tgtEl>
                                      </p:cBhvr>
                                    </p:animEffect>
                                  </p:childTnLst>
                                  <p:subTnLst>
                                    <p:audio>
                                      <p:cMediaNode>
                                        <p:cTn display="0" masterRel="sameClick">
                                          <p:stCondLst>
                                            <p:cond evt="begin" delay="0">
                                              <p:tn val="107"/>
                                            </p:cond>
                                          </p:stCondLst>
                                          <p:endCondLst>
                                            <p:cond evt="onStopAudio" delay="0">
                                              <p:tgtEl>
                                                <p:sldTgt/>
                                              </p:tgtEl>
                                            </p:cond>
                                          </p:endCondLst>
                                        </p:cTn>
                                        <p:tgtEl>
                                          <p:sndTgt r:embed="rId5" name="Tiếng điểm.wav"/>
                                        </p:tgtEl>
                                      </p:cMediaNode>
                                    </p:audio>
                                  </p:subTnLst>
                                </p:cTn>
                              </p:par>
                            </p:childTnLst>
                          </p:cTn>
                        </p:par>
                      </p:childTnLst>
                    </p:cTn>
                  </p:par>
                </p:childTnLst>
              </p:cTn>
              <p:nextCondLst>
                <p:cond evt="onClick" delay="0">
                  <p:tgtEl>
                    <p:spTgt spid="37"/>
                  </p:tgtEl>
                </p:cond>
              </p:nextCondLst>
            </p:seq>
            <p:seq concurrent="1" nextAc="seek">
              <p:cTn id="110" restart="whenNotActive" fill="hold" evtFilter="cancelBubble" nodeType="interactiveSeq">
                <p:stCondLst>
                  <p:cond evt="onClick" delay="0">
                    <p:tgtEl>
                      <p:spTgt spid="36"/>
                    </p:tgtEl>
                  </p:cond>
                </p:stCondLst>
                <p:endSync evt="end" delay="0">
                  <p:rtn val="all"/>
                </p:endSync>
                <p:childTnLst>
                  <p:par>
                    <p:cTn id="111" fill="hold">
                      <p:stCondLst>
                        <p:cond delay="0"/>
                      </p:stCondLst>
                      <p:childTnLst>
                        <p:par>
                          <p:cTn id="112" fill="hold">
                            <p:stCondLst>
                              <p:cond delay="0"/>
                            </p:stCondLst>
                            <p:childTnLst>
                              <p:par>
                                <p:cTn id="113" presetID="1" presetClass="emph" presetSubtype="2" fill="hold" nodeType="clickEffect">
                                  <p:stCondLst>
                                    <p:cond delay="0"/>
                                  </p:stCondLst>
                                  <p:childTnLst>
                                    <p:animClr clrSpc="rgb" dir="cw">
                                      <p:cBhvr>
                                        <p:cTn id="114" dur="500" fill="hold"/>
                                        <p:tgtEl>
                                          <p:spTgt spid="36"/>
                                        </p:tgtEl>
                                        <p:attrNameLst>
                                          <p:attrName>fillcolor</p:attrName>
                                        </p:attrNameLst>
                                      </p:cBhvr>
                                      <p:to>
                                        <a:srgbClr val="FF0000"/>
                                      </p:to>
                                    </p:animClr>
                                    <p:set>
                                      <p:cBhvr>
                                        <p:cTn id="115" dur="500" fill="hold"/>
                                        <p:tgtEl>
                                          <p:spTgt spid="36"/>
                                        </p:tgtEl>
                                        <p:attrNameLst>
                                          <p:attrName>fill.type</p:attrName>
                                        </p:attrNameLst>
                                      </p:cBhvr>
                                      <p:to>
                                        <p:strVal val="solid"/>
                                      </p:to>
                                    </p:set>
                                    <p:set>
                                      <p:cBhvr>
                                        <p:cTn id="116" dur="500" fill="hold"/>
                                        <p:tgtEl>
                                          <p:spTgt spid="36"/>
                                        </p:tgtEl>
                                        <p:attrNameLst>
                                          <p:attrName>fill.on</p:attrName>
                                        </p:attrNameLst>
                                      </p:cBhvr>
                                      <p:to>
                                        <p:strVal val="true"/>
                                      </p:to>
                                    </p:set>
                                  </p:childTnLst>
                                </p:cTn>
                              </p:par>
                            </p:childTnLst>
                          </p:cTn>
                        </p:par>
                      </p:childTnLst>
                    </p:cTn>
                  </p:par>
                </p:childTnLst>
              </p:cTn>
              <p:nextCondLst>
                <p:cond evt="onClick" delay="0">
                  <p:tgtEl>
                    <p:spTgt spid="36"/>
                  </p:tgtEl>
                </p:cond>
              </p:nextCondLst>
            </p:seq>
          </p:childTnLst>
        </p:cTn>
      </p:par>
    </p:tnLst>
    <p:bldLst>
      <p:bldP spid="34" grpId="0" animBg="1"/>
      <p:bldP spid="33" grpId="0"/>
      <p:bldP spid="35" grpId="0" animBg="1"/>
      <p:bldP spid="36" grpId="0" animBg="1"/>
      <p:bldP spid="37" grpId="0" animBg="1"/>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118BE9-FFA6-492C-8F27-4CCCDD9566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8239"/>
            <a:ext cx="18288000" cy="10287000"/>
          </a:xfrm>
          <a:prstGeom prst="rect">
            <a:avLst/>
          </a:prstGeom>
        </p:spPr>
      </p:pic>
      <p:pic>
        <p:nvPicPr>
          <p:cNvPr id="7" name="Picture 6">
            <a:extLst>
              <a:ext uri="{FF2B5EF4-FFF2-40B4-BE49-F238E27FC236}">
                <a16:creationId xmlns:a16="http://schemas.microsoft.com/office/drawing/2014/main" id="{8C0A8C3E-ACC8-41B6-AFB6-4020B6A751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3638216" y="3229636"/>
            <a:ext cx="2598252" cy="2088035"/>
          </a:xfrm>
          <a:prstGeom prst="rect">
            <a:avLst/>
          </a:prstGeom>
        </p:spPr>
      </p:pic>
      <p:pic>
        <p:nvPicPr>
          <p:cNvPr id="9" name="Picture 8">
            <a:extLst>
              <a:ext uri="{FF2B5EF4-FFF2-40B4-BE49-F238E27FC236}">
                <a16:creationId xmlns:a16="http://schemas.microsoft.com/office/drawing/2014/main" id="{FB468B02-62AC-4301-B22F-2FC0289561E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4015" t="11360" r="19959" b="9562"/>
          <a:stretch/>
        </p:blipFill>
        <p:spPr>
          <a:xfrm>
            <a:off x="3444113" y="3027227"/>
            <a:ext cx="2219382" cy="2088035"/>
          </a:xfrm>
          <a:prstGeom prst="rect">
            <a:avLst/>
          </a:prstGeom>
        </p:spPr>
      </p:pic>
      <p:pic>
        <p:nvPicPr>
          <p:cNvPr id="12" name="Picture 11">
            <a:extLst>
              <a:ext uri="{FF2B5EF4-FFF2-40B4-BE49-F238E27FC236}">
                <a16:creationId xmlns:a16="http://schemas.microsoft.com/office/drawing/2014/main" id="{B6234B03-771E-4EEE-93DE-DB13E10A874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1744861" y="1389556"/>
            <a:ext cx="2598252" cy="2088035"/>
          </a:xfrm>
          <a:prstGeom prst="rect">
            <a:avLst/>
          </a:prstGeom>
        </p:spPr>
      </p:pic>
      <p:pic>
        <p:nvPicPr>
          <p:cNvPr id="13" name="Picture 12">
            <a:extLst>
              <a:ext uri="{FF2B5EF4-FFF2-40B4-BE49-F238E27FC236}">
                <a16:creationId xmlns:a16="http://schemas.microsoft.com/office/drawing/2014/main" id="{2F41598F-DDEC-439A-921D-B401FE94247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4015" t="11360" r="19959" b="9562"/>
          <a:stretch/>
        </p:blipFill>
        <p:spPr>
          <a:xfrm>
            <a:off x="11658243" y="760594"/>
            <a:ext cx="2219382" cy="2088035"/>
          </a:xfrm>
          <a:prstGeom prst="rect">
            <a:avLst/>
          </a:prstGeom>
        </p:spPr>
      </p:pic>
      <p:pic>
        <p:nvPicPr>
          <p:cNvPr id="15" name="Picture 14">
            <a:extLst>
              <a:ext uri="{FF2B5EF4-FFF2-40B4-BE49-F238E27FC236}">
                <a16:creationId xmlns:a16="http://schemas.microsoft.com/office/drawing/2014/main" id="{8DC6F7E1-4CC8-45CB-A04D-603ECDA8D143}"/>
              </a:ext>
            </a:extLst>
          </p:cNvPr>
          <p:cNvPicPr>
            <a:picLocks noChangeAspect="1"/>
          </p:cNvPicPr>
          <p:nvPr/>
        </p:nvPicPr>
        <p:blipFill rotWithShape="1">
          <a:blip r:embed="rId10">
            <a:extLst>
              <a:ext uri="{28A0092B-C50C-407E-A947-70E740481C1C}">
                <a14:useLocalDpi xmlns:a14="http://schemas.microsoft.com/office/drawing/2010/main" val="0"/>
              </a:ext>
            </a:extLst>
          </a:blip>
          <a:srcRect l="6798" t="23886" r="80958" b="56887"/>
          <a:stretch/>
        </p:blipFill>
        <p:spPr>
          <a:xfrm>
            <a:off x="4" y="3822493"/>
            <a:ext cx="1484027" cy="1364873"/>
          </a:xfrm>
          <a:prstGeom prst="rect">
            <a:avLst/>
          </a:prstGeom>
        </p:spPr>
      </p:pic>
      <p:pic>
        <p:nvPicPr>
          <p:cNvPr id="19" name="Picture 18">
            <a:extLst>
              <a:ext uri="{FF2B5EF4-FFF2-40B4-BE49-F238E27FC236}">
                <a16:creationId xmlns:a16="http://schemas.microsoft.com/office/drawing/2014/main" id="{62EEA9B9-18D0-433F-B8AA-8BE9225D407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53073" t="47270"/>
          <a:stretch/>
        </p:blipFill>
        <p:spPr>
          <a:xfrm flipH="1">
            <a:off x="-198912" y="6369998"/>
            <a:ext cx="3025475" cy="3638798"/>
          </a:xfrm>
          <a:prstGeom prst="rect">
            <a:avLst/>
          </a:prstGeom>
        </p:spPr>
      </p:pic>
      <p:pic>
        <p:nvPicPr>
          <p:cNvPr id="25" name="Content Placeholder 24">
            <a:extLst>
              <a:ext uri="{FF2B5EF4-FFF2-40B4-BE49-F238E27FC236}">
                <a16:creationId xmlns:a16="http://schemas.microsoft.com/office/drawing/2014/main" id="{6BA106A1-9EAB-4E1C-9ED9-6199230C0100}"/>
              </a:ext>
            </a:extLst>
          </p:cNvPr>
          <p:cNvPicPr>
            <a:picLocks noGrp="1" noChangeAspect="1"/>
          </p:cNvPicPr>
          <p:nvPr>
            <p:ph idx="1"/>
          </p:nvPr>
        </p:nvPicPr>
        <p:blipFill rotWithShape="1">
          <a:blip r:embed="rId12">
            <a:extLst>
              <a:ext uri="{28A0092B-C50C-407E-A947-70E740481C1C}">
                <a14:useLocalDpi xmlns:a14="http://schemas.microsoft.com/office/drawing/2010/main" val="0"/>
              </a:ext>
            </a:extLst>
          </a:blip>
          <a:srcRect l="-3990" t="-1403" r="84381" b="87279"/>
          <a:stretch/>
        </p:blipFill>
        <p:spPr>
          <a:xfrm>
            <a:off x="3928411" y="9160118"/>
            <a:ext cx="3245177" cy="1151396"/>
          </a:xfrm>
        </p:spPr>
      </p:pic>
      <p:pic>
        <p:nvPicPr>
          <p:cNvPr id="32" name="Cái bảng">
            <a:extLst>
              <a:ext uri="{FF2B5EF4-FFF2-40B4-BE49-F238E27FC236}">
                <a16:creationId xmlns:a16="http://schemas.microsoft.com/office/drawing/2014/main" id="{BD61C96E-7D8B-4E3F-8470-675D515E83D1}"/>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8456107" y="5317671"/>
            <a:ext cx="10880893" cy="5002531"/>
          </a:xfrm>
          <a:prstGeom prst="rect">
            <a:avLst/>
          </a:prstGeom>
        </p:spPr>
      </p:pic>
      <p:sp>
        <p:nvSpPr>
          <p:cNvPr id="34" name="Đáp án 1-LV1">
            <a:extLst>
              <a:ext uri="{FF2B5EF4-FFF2-40B4-BE49-F238E27FC236}">
                <a16:creationId xmlns:a16="http://schemas.microsoft.com/office/drawing/2014/main" id="{5239D320-9B7E-431F-9A33-190B6FEBED3B}"/>
              </a:ext>
            </a:extLst>
          </p:cNvPr>
          <p:cNvSpPr/>
          <p:nvPr/>
        </p:nvSpPr>
        <p:spPr>
          <a:xfrm>
            <a:off x="8443192" y="7017544"/>
            <a:ext cx="4343648" cy="1209928"/>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5" rtl="0" eaLnBrk="1" fontAlgn="auto" latinLnBrk="0" hangingPunct="1">
              <a:lnSpc>
                <a:spcPct val="100000"/>
              </a:lnSpc>
              <a:spcBef>
                <a:spcPts val="0"/>
              </a:spcBef>
              <a:spcAft>
                <a:spcPts val="0"/>
              </a:spcAft>
              <a:buClrTx/>
              <a:buSzTx/>
              <a:buFontTx/>
              <a:buNone/>
              <a:tabLst/>
              <a:defRPr/>
            </a:pPr>
            <a:r>
              <a:rPr kumimoji="0" lang="en-US" sz="2501" b="1"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rPr>
              <a:t>Lừa</a:t>
            </a:r>
            <a:r>
              <a:rPr kumimoji="0" lang="en-US" sz="2501" b="1" i="0" u="none" strike="noStrike" kern="1200" cap="none" spc="0" normalizeH="0" noProof="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rPr>
              <a:t> đảo thông qua bán hàng trên mạng</a:t>
            </a:r>
            <a:endParaRPr kumimoji="0" lang="en-US" sz="2501"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endParaRPr>
          </a:p>
        </p:txBody>
      </p:sp>
      <p:sp>
        <p:nvSpPr>
          <p:cNvPr id="33" name="TextBox 32">
            <a:extLst>
              <a:ext uri="{FF2B5EF4-FFF2-40B4-BE49-F238E27FC236}">
                <a16:creationId xmlns:a16="http://schemas.microsoft.com/office/drawing/2014/main" id="{F6B2023A-41E6-496F-A5A1-DAC3B4804349}"/>
              </a:ext>
            </a:extLst>
          </p:cNvPr>
          <p:cNvSpPr txBox="1"/>
          <p:nvPr/>
        </p:nvSpPr>
        <p:spPr>
          <a:xfrm>
            <a:off x="8327904" y="6131134"/>
            <a:ext cx="9740553" cy="584775"/>
          </a:xfrm>
          <a:prstGeom prst="rect">
            <a:avLst/>
          </a:prstGeom>
          <a:noFill/>
        </p:spPr>
        <p:txBody>
          <a:bodyPr wrap="square" rtlCol="0">
            <a:spAutoFit/>
          </a:bodyPr>
          <a:lstStyle/>
          <a:p>
            <a:pPr lvl="0" algn="ctr" defTabSz="914445"/>
            <a:r>
              <a:rPr kumimoji="0" lang="en-US" sz="3200" i="0" u="none" strike="noStrike" kern="1200" cap="none" spc="0" normalizeH="0" baseline="0" noProof="0" err="1">
                <a:ln>
                  <a:noFill/>
                </a:ln>
                <a:solidFill>
                  <a:srgbClr val="FFFFFF"/>
                </a:solidFill>
                <a:effectLst/>
                <a:uLnTx/>
                <a:uFillTx/>
                <a:latin typeface="Alegreya Medium" panose="020B0604020202020204" charset="0"/>
                <a:ea typeface="Roboto" panose="02000000000000000000" pitchFamily="2" charset="0"/>
                <a:cs typeface="Arial" panose="020B0604020202020204" pitchFamily="34" charset="0"/>
              </a:rPr>
              <a:t>Câu</a:t>
            </a:r>
            <a:r>
              <a:rPr kumimoji="0" lang="en-US" sz="3200" i="0" u="none" strike="noStrike" kern="1200" cap="none" spc="0" normalizeH="0" baseline="0" noProof="0">
                <a:ln>
                  <a:noFill/>
                </a:ln>
                <a:solidFill>
                  <a:srgbClr val="FFFFFF"/>
                </a:solidFill>
                <a:effectLst/>
                <a:uLnTx/>
                <a:uFillTx/>
                <a:latin typeface="Alegreya Medium" panose="020B0604020202020204" charset="0"/>
                <a:ea typeface="Roboto" panose="02000000000000000000" pitchFamily="2" charset="0"/>
                <a:cs typeface="Arial" panose="020B0604020202020204" pitchFamily="34" charset="0"/>
              </a:rPr>
              <a:t> 5</a:t>
            </a:r>
            <a:r>
              <a:rPr lang="en-US" sz="3200">
                <a:solidFill>
                  <a:srgbClr val="FFFFFF"/>
                </a:solidFill>
                <a:latin typeface="Alegreya Medium" panose="020B0604020202020204" charset="0"/>
                <a:ea typeface="Roboto" panose="02000000000000000000" pitchFamily="2" charset="0"/>
                <a:cs typeface="Arial" panose="020B0604020202020204" pitchFamily="34" charset="0"/>
              </a:rPr>
              <a:t>: Đâu là đặc điểm của tội phạm công nghệ cao?</a:t>
            </a:r>
            <a:endParaRPr kumimoji="0" lang="en-US" sz="3200" i="0" u="none" strike="noStrike" kern="1200" cap="none" spc="0" normalizeH="0" baseline="0" noProof="0" dirty="0">
              <a:ln>
                <a:noFill/>
              </a:ln>
              <a:solidFill>
                <a:srgbClr val="FFFFFF"/>
              </a:solidFill>
              <a:effectLst/>
              <a:uLnTx/>
              <a:uFillTx/>
              <a:latin typeface="Alegreya Medium" panose="020B0604020202020204" charset="0"/>
              <a:ea typeface="Roboto" panose="02000000000000000000" pitchFamily="2" charset="0"/>
              <a:cs typeface="Arial" panose="020B0604020202020204" pitchFamily="34" charset="0"/>
            </a:endParaRPr>
          </a:p>
        </p:txBody>
      </p:sp>
      <p:sp>
        <p:nvSpPr>
          <p:cNvPr id="35" name="Đáp án 3-LV1">
            <a:extLst>
              <a:ext uri="{FF2B5EF4-FFF2-40B4-BE49-F238E27FC236}">
                <a16:creationId xmlns:a16="http://schemas.microsoft.com/office/drawing/2014/main" id="{81EC8A33-F2A1-4771-B0FC-8306D78EA487}"/>
              </a:ext>
            </a:extLst>
          </p:cNvPr>
          <p:cNvSpPr/>
          <p:nvPr/>
        </p:nvSpPr>
        <p:spPr>
          <a:xfrm>
            <a:off x="13176983" y="8897879"/>
            <a:ext cx="4891474" cy="1199432"/>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5" rtl="0" eaLnBrk="1" fontAlgn="auto" latinLnBrk="0" hangingPunct="1">
              <a:lnSpc>
                <a:spcPct val="100000"/>
              </a:lnSpc>
              <a:spcBef>
                <a:spcPts val="0"/>
              </a:spcBef>
              <a:spcAft>
                <a:spcPts val="0"/>
              </a:spcAft>
              <a:buClrTx/>
              <a:buSzTx/>
              <a:buFontTx/>
              <a:buNone/>
              <a:tabLst/>
              <a:defRPr/>
            </a:pPr>
            <a:r>
              <a:rPr lang="en-US" sz="2501" b="1">
                <a:solidFill>
                  <a:srgbClr val="FFFFFF"/>
                </a:solidFill>
                <a:latin typeface="Roboto" panose="02000000000000000000" pitchFamily="2" charset="0"/>
                <a:ea typeface="Roboto" panose="02000000000000000000" pitchFamily="2" charset="0"/>
                <a:cs typeface="Arial" panose="020B0604020202020204" pitchFamily="34" charset="0"/>
              </a:rPr>
              <a:t>Mua bán trái phép hóa đơn</a:t>
            </a:r>
            <a:endParaRPr kumimoji="0" lang="en-US" sz="2501"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endParaRPr>
          </a:p>
        </p:txBody>
      </p:sp>
      <p:sp>
        <p:nvSpPr>
          <p:cNvPr id="36" name="Đáp án 2-LV1">
            <a:extLst>
              <a:ext uri="{FF2B5EF4-FFF2-40B4-BE49-F238E27FC236}">
                <a16:creationId xmlns:a16="http://schemas.microsoft.com/office/drawing/2014/main" id="{F680300E-5002-42B6-BD58-38DD187D1D9B}"/>
              </a:ext>
            </a:extLst>
          </p:cNvPr>
          <p:cNvSpPr/>
          <p:nvPr/>
        </p:nvSpPr>
        <p:spPr>
          <a:xfrm>
            <a:off x="12985752" y="7033086"/>
            <a:ext cx="5082705" cy="1209928"/>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5" rtl="0" eaLnBrk="1" fontAlgn="auto" latinLnBrk="0" hangingPunct="1">
              <a:lnSpc>
                <a:spcPct val="100000"/>
              </a:lnSpc>
              <a:spcBef>
                <a:spcPts val="0"/>
              </a:spcBef>
              <a:spcAft>
                <a:spcPts val="0"/>
              </a:spcAft>
              <a:buClrTx/>
              <a:buSzTx/>
              <a:buFontTx/>
              <a:buNone/>
              <a:tabLst/>
              <a:defRPr/>
            </a:pPr>
            <a:r>
              <a:rPr kumimoji="0" lang="en-US" sz="2501" b="1"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rPr>
              <a:t>Truy</a:t>
            </a:r>
            <a:r>
              <a:rPr kumimoji="0" lang="en-US" sz="2501" b="1" i="0" u="none" strike="noStrike" kern="1200" cap="none" spc="0" normalizeH="0" noProof="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rPr>
              <a:t> cập trái phép mạng viễn thông để ăn cắp cước viễn thông</a:t>
            </a:r>
            <a:endParaRPr kumimoji="0" lang="en-US" sz="2501"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endParaRPr>
          </a:p>
        </p:txBody>
      </p:sp>
      <p:sp>
        <p:nvSpPr>
          <p:cNvPr id="37" name="Đáp án 4-LV1">
            <a:extLst>
              <a:ext uri="{FF2B5EF4-FFF2-40B4-BE49-F238E27FC236}">
                <a16:creationId xmlns:a16="http://schemas.microsoft.com/office/drawing/2014/main" id="{9A6F4D4E-5A24-4779-A207-95E73743C5A6}"/>
              </a:ext>
            </a:extLst>
          </p:cNvPr>
          <p:cNvSpPr/>
          <p:nvPr/>
        </p:nvSpPr>
        <p:spPr>
          <a:xfrm>
            <a:off x="8443192" y="8924804"/>
            <a:ext cx="4343648" cy="1203204"/>
          </a:xfrm>
          <a:prstGeom prst="roundRect">
            <a:avLst/>
          </a:prstGeom>
          <a:solidFill>
            <a:srgbClr val="00B050"/>
          </a:solidFill>
          <a:ln w="28575">
            <a:solidFill>
              <a:srgbClr val="005C2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5" rtl="0" eaLnBrk="1" fontAlgn="auto" latinLnBrk="0" hangingPunct="1">
              <a:lnSpc>
                <a:spcPct val="100000"/>
              </a:lnSpc>
              <a:spcBef>
                <a:spcPts val="0"/>
              </a:spcBef>
              <a:spcAft>
                <a:spcPts val="0"/>
              </a:spcAft>
              <a:buClrTx/>
              <a:buSzTx/>
              <a:buFontTx/>
              <a:buNone/>
              <a:tabLst/>
              <a:defRPr/>
            </a:pPr>
            <a:r>
              <a:rPr kumimoji="0" lang="en-US" sz="2501" b="1"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rPr>
              <a:t>Tất</a:t>
            </a:r>
            <a:r>
              <a:rPr kumimoji="0" lang="en-US" sz="2501" b="1" i="0" u="none" strike="noStrike" kern="1200" cap="none" spc="0" normalizeH="0" noProof="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rPr>
              <a:t> cả các ý trên đều đúng</a:t>
            </a:r>
            <a:endParaRPr kumimoji="0" lang="en-US" sz="2501"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Arial" panose="020B0604020202020204" pitchFamily="34" charset="0"/>
            </a:endParaRPr>
          </a:p>
        </p:txBody>
      </p:sp>
      <p:sp>
        <p:nvSpPr>
          <p:cNvPr id="51" name="TextBox 50">
            <a:extLst>
              <a:ext uri="{FF2B5EF4-FFF2-40B4-BE49-F238E27FC236}">
                <a16:creationId xmlns:a16="http://schemas.microsoft.com/office/drawing/2014/main" id="{9067C5FB-C138-468F-AA21-7F3753D0E61E}"/>
              </a:ext>
            </a:extLst>
          </p:cNvPr>
          <p:cNvSpPr txBox="1"/>
          <p:nvPr/>
        </p:nvSpPr>
        <p:spPr>
          <a:xfrm>
            <a:off x="5558185" y="9362465"/>
            <a:ext cx="1670024" cy="646331"/>
          </a:xfrm>
          <a:prstGeom prst="rect">
            <a:avLst/>
          </a:prstGeom>
          <a:noFill/>
        </p:spPr>
        <p:txBody>
          <a:bodyPr wrap="square" rtlCol="0">
            <a:spAutoFit/>
          </a:bodyPr>
          <a:lstStyle/>
          <a:p>
            <a:pPr marL="0" marR="0" lvl="0" indent="0" algn="l" defTabSz="914445"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2500</a:t>
            </a:r>
            <a:endParaRPr kumimoji="0" lang="en-US" sz="36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5" name="Group 4">
            <a:extLst>
              <a:ext uri="{FF2B5EF4-FFF2-40B4-BE49-F238E27FC236}">
                <a16:creationId xmlns:a16="http://schemas.microsoft.com/office/drawing/2014/main" id="{4016B70C-7703-43CF-B4E8-6E47D729B9EB}"/>
              </a:ext>
            </a:extLst>
          </p:cNvPr>
          <p:cNvGrpSpPr/>
          <p:nvPr/>
        </p:nvGrpSpPr>
        <p:grpSpPr>
          <a:xfrm>
            <a:off x="4653596" y="-6448772"/>
            <a:ext cx="7203641" cy="6175376"/>
            <a:chOff x="-1858503" y="2915017"/>
            <a:chExt cx="3606328" cy="3091552"/>
          </a:xfrm>
        </p:grpSpPr>
        <p:pic>
          <p:nvPicPr>
            <p:cNvPr id="21" name="Picture 20">
              <a:extLst>
                <a:ext uri="{FF2B5EF4-FFF2-40B4-BE49-F238E27FC236}">
                  <a16:creationId xmlns:a16="http://schemas.microsoft.com/office/drawing/2014/main" id="{09E301ED-649F-4389-ADB4-30059ACA1AC7}"/>
                </a:ext>
              </a:extLst>
            </p:cNvPr>
            <p:cNvPicPr>
              <a:picLocks noChangeAspect="1"/>
            </p:cNvPicPr>
            <p:nvPr/>
          </p:nvPicPr>
          <p:blipFill rotWithShape="1">
            <a:blip r:embed="rId14">
              <a:extLst>
                <a:ext uri="{28A0092B-C50C-407E-A947-70E740481C1C}">
                  <a14:useLocalDpi xmlns:a14="http://schemas.microsoft.com/office/drawing/2010/main" val="0"/>
                </a:ext>
              </a:extLst>
            </a:blip>
            <a:srcRect l="71508" t="7482" r="8250" b="43959"/>
            <a:stretch/>
          </p:blipFill>
          <p:spPr>
            <a:xfrm>
              <a:off x="-789918" y="3007594"/>
              <a:ext cx="2537743" cy="2998975"/>
            </a:xfrm>
            <a:prstGeom prst="rect">
              <a:avLst/>
            </a:prstGeom>
          </p:spPr>
        </p:pic>
        <p:pic>
          <p:nvPicPr>
            <p:cNvPr id="31" name="Picture 30">
              <a:extLst>
                <a:ext uri="{FF2B5EF4-FFF2-40B4-BE49-F238E27FC236}">
                  <a16:creationId xmlns:a16="http://schemas.microsoft.com/office/drawing/2014/main" id="{FF6E65E3-2A2A-485E-AC96-993755D5F319}"/>
                </a:ext>
              </a:extLst>
            </p:cNvPr>
            <p:cNvPicPr>
              <a:picLocks noChangeAspect="1"/>
            </p:cNvPicPr>
            <p:nvPr/>
          </p:nvPicPr>
          <p:blipFill rotWithShape="1">
            <a:blip r:embed="rId11">
              <a:extLst>
                <a:ext uri="{28A0092B-C50C-407E-A947-70E740481C1C}">
                  <a14:useLocalDpi xmlns:a14="http://schemas.microsoft.com/office/drawing/2010/main" val="0"/>
                </a:ext>
              </a:extLst>
            </a:blip>
            <a:srcRect l="53073" t="47270"/>
            <a:stretch/>
          </p:blipFill>
          <p:spPr>
            <a:xfrm>
              <a:off x="-1858503" y="3192747"/>
              <a:ext cx="2016982" cy="2425865"/>
            </a:xfrm>
            <a:prstGeom prst="rect">
              <a:avLst/>
            </a:prstGeom>
          </p:spPr>
        </p:pic>
        <p:pic>
          <p:nvPicPr>
            <p:cNvPr id="4" name="Picture 3">
              <a:extLst>
                <a:ext uri="{FF2B5EF4-FFF2-40B4-BE49-F238E27FC236}">
                  <a16:creationId xmlns:a16="http://schemas.microsoft.com/office/drawing/2014/main" id="{1B87B3D0-0338-43A0-A51A-99284DD57DF2}"/>
                </a:ext>
              </a:extLst>
            </p:cNvPr>
            <p:cNvPicPr>
              <a:picLocks noChangeAspect="1"/>
            </p:cNvPicPr>
            <p:nvPr/>
          </p:nvPicPr>
          <p:blipFill rotWithShape="1">
            <a:blip r:embed="rId14">
              <a:extLst>
                <a:ext uri="{28A0092B-C50C-407E-A947-70E740481C1C}">
                  <a14:useLocalDpi xmlns:a14="http://schemas.microsoft.com/office/drawing/2010/main" val="0"/>
                </a:ext>
              </a:extLst>
            </a:blip>
            <a:srcRect l="38344" t="14971" r="53765" b="64966"/>
            <a:stretch/>
          </p:blipFill>
          <p:spPr>
            <a:xfrm>
              <a:off x="-19050" y="2915017"/>
              <a:ext cx="989351" cy="1239070"/>
            </a:xfrm>
            <a:prstGeom prst="rect">
              <a:avLst/>
            </a:prstGeom>
          </p:spPr>
        </p:pic>
        <p:pic>
          <p:nvPicPr>
            <p:cNvPr id="39" name="Picture 38">
              <a:extLst>
                <a:ext uri="{FF2B5EF4-FFF2-40B4-BE49-F238E27FC236}">
                  <a16:creationId xmlns:a16="http://schemas.microsoft.com/office/drawing/2014/main" id="{32292597-96FF-40B6-B6B0-ECA5F10EEA24}"/>
                </a:ext>
              </a:extLst>
            </p:cNvPr>
            <p:cNvPicPr>
              <a:picLocks noChangeAspect="1"/>
            </p:cNvPicPr>
            <p:nvPr/>
          </p:nvPicPr>
          <p:blipFill rotWithShape="1">
            <a:blip r:embed="rId14">
              <a:extLst>
                <a:ext uri="{28A0092B-C50C-407E-A947-70E740481C1C}">
                  <a14:useLocalDpi xmlns:a14="http://schemas.microsoft.com/office/drawing/2010/main" val="0"/>
                </a:ext>
              </a:extLst>
            </a:blip>
            <a:srcRect l="38344" t="14971" r="53765" b="64966"/>
            <a:stretch/>
          </p:blipFill>
          <p:spPr>
            <a:xfrm>
              <a:off x="817637" y="3142063"/>
              <a:ext cx="800452" cy="1002492"/>
            </a:xfrm>
            <a:prstGeom prst="rect">
              <a:avLst/>
            </a:prstGeom>
          </p:spPr>
        </p:pic>
        <p:pic>
          <p:nvPicPr>
            <p:cNvPr id="40" name="Picture 39">
              <a:extLst>
                <a:ext uri="{FF2B5EF4-FFF2-40B4-BE49-F238E27FC236}">
                  <a16:creationId xmlns:a16="http://schemas.microsoft.com/office/drawing/2014/main" id="{DB3DAAE6-4226-4521-A43C-A8EE5775CD8C}"/>
                </a:ext>
              </a:extLst>
            </p:cNvPr>
            <p:cNvPicPr>
              <a:picLocks noChangeAspect="1"/>
            </p:cNvPicPr>
            <p:nvPr/>
          </p:nvPicPr>
          <p:blipFill rotWithShape="1">
            <a:blip r:embed="rId14">
              <a:extLst>
                <a:ext uri="{28A0092B-C50C-407E-A947-70E740481C1C}">
                  <a14:useLocalDpi xmlns:a14="http://schemas.microsoft.com/office/drawing/2010/main" val="0"/>
                </a:ext>
              </a:extLst>
            </a:blip>
            <a:srcRect l="38344" t="14971" r="53765" b="64966"/>
            <a:stretch/>
          </p:blipFill>
          <p:spPr>
            <a:xfrm>
              <a:off x="-653242" y="3071406"/>
              <a:ext cx="800452" cy="1002492"/>
            </a:xfrm>
            <a:prstGeom prst="rect">
              <a:avLst/>
            </a:prstGeom>
          </p:spPr>
        </p:pic>
      </p:grpSp>
    </p:spTree>
    <p:extLst>
      <p:ext uri="{BB962C8B-B14F-4D97-AF65-F5344CB8AC3E}">
        <p14:creationId xmlns:p14="http://schemas.microsoft.com/office/powerpoint/2010/main" val="392981145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5"/>
                                            </p:cond>
                                          </p:stCondLst>
                                          <p:endCondLst>
                                            <p:cond evt="onStopAudio" delay="0">
                                              <p:tgtEl>
                                                <p:sldTgt/>
                                              </p:tgtEl>
                                            </p:cond>
                                          </p:endCondLst>
                                        </p:cTn>
                                        <p:tgtEl>
                                          <p:sndTgt r:embed="rId3" name="bomb.wav"/>
                                        </p:tgtEl>
                                      </p:cMediaNode>
                                    </p:audio>
                                  </p:sub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anim calcmode="lin" valueType="num">
                                      <p:cBhvr>
                                        <p:cTn id="13" dur="250" fill="hold"/>
                                        <p:tgtEl>
                                          <p:spTgt spid="12"/>
                                        </p:tgtEl>
                                        <p:attrNameLst>
                                          <p:attrName>ppt_x</p:attrName>
                                        </p:attrNameLst>
                                      </p:cBhvr>
                                      <p:tavLst>
                                        <p:tav tm="0">
                                          <p:val>
                                            <p:strVal val="#ppt_x"/>
                                          </p:val>
                                        </p:tav>
                                        <p:tav tm="100000">
                                          <p:val>
                                            <p:strVal val="#ppt_x"/>
                                          </p:val>
                                        </p:tav>
                                      </p:tavLst>
                                    </p:anim>
                                    <p:anim calcmode="lin" valueType="num">
                                      <p:cBhvr>
                                        <p:cTn id="14" dur="250" fill="hold"/>
                                        <p:tgtEl>
                                          <p:spTgt spid="12"/>
                                        </p:tgtEl>
                                        <p:attrNameLst>
                                          <p:attrName>ppt_y</p:attrName>
                                        </p:attrNameLst>
                                      </p:cBhvr>
                                      <p:tavLst>
                                        <p:tav tm="0">
                                          <p:val>
                                            <p:strVal val="#ppt_y+.1"/>
                                          </p:val>
                                        </p:tav>
                                        <p:tav tm="100000">
                                          <p:val>
                                            <p:strVal val="#ppt_y"/>
                                          </p:val>
                                        </p:tav>
                                      </p:tavLst>
                                    </p:anim>
                                  </p:childTnLst>
                                  <p:subTnLst>
                                    <p:audio>
                                      <p:cMediaNode vol="100000">
                                        <p:cTn display="0" masterRel="sameClick">
                                          <p:stCondLst>
                                            <p:cond evt="begin" delay="0">
                                              <p:tn val="10"/>
                                            </p:cond>
                                          </p:stCondLst>
                                          <p:endCondLst>
                                            <p:cond evt="onStopAudio" delay="0">
                                              <p:tgtEl>
                                                <p:sldTgt/>
                                              </p:tgtEl>
                                            </p:cond>
                                          </p:endCondLst>
                                        </p:cTn>
                                        <p:tgtEl>
                                          <p:sndTgt r:embed="rId3" name="bomb.wav"/>
                                        </p:tgtEl>
                                      </p:cMediaNode>
                                    </p:audio>
                                  </p:subTnLst>
                                </p:cTn>
                              </p:par>
                              <p:par>
                                <p:cTn id="15" presetID="35" presetClass="path" presetSubtype="0" accel="50000" decel="50000" fill="hold" nodeType="withEffect">
                                  <p:stCondLst>
                                    <p:cond delay="0"/>
                                  </p:stCondLst>
                                  <p:childTnLst>
                                    <p:animMotion origin="layout" path="M -4.02778E-6 -8.64198E-7 L -0.58619 0.01497 " pathEditMode="relative" rAng="0" ptsTypes="AA">
                                      <p:cBhvr>
                                        <p:cTn id="16" dur="1500" fill="hold"/>
                                        <p:tgtEl>
                                          <p:spTgt spid="32"/>
                                        </p:tgtEl>
                                        <p:attrNameLst>
                                          <p:attrName>ppt_x</p:attrName>
                                          <p:attrName>ppt_y</p:attrName>
                                        </p:attrNameLst>
                                      </p:cBhvr>
                                      <p:rCtr x="-29314" y="741"/>
                                    </p:animMotion>
                                  </p:childTnLst>
                                  <p:subTnLst>
                                    <p:audio>
                                      <p:cMediaNode>
                                        <p:cTn display="0" masterRel="sameClick">
                                          <p:stCondLst>
                                            <p:cond evt="begin" delay="0">
                                              <p:tn val="15"/>
                                            </p:cond>
                                          </p:stCondLst>
                                          <p:endCondLst>
                                            <p:cond evt="onStopAudio" delay="0">
                                              <p:tgtEl>
                                                <p:sldTgt/>
                                              </p:tgtEl>
                                            </p:cond>
                                          </p:endCondLst>
                                        </p:cTn>
                                        <p:tgtEl>
                                          <p:sndTgt r:embed="rId4" name="whoosh.wav"/>
                                        </p:tgtEl>
                                      </p:cMediaNode>
                                    </p:audio>
                                  </p:subTnLst>
                                </p:cTn>
                              </p:par>
                              <p:par>
                                <p:cTn id="17" presetID="10" presetClass="entr" presetSubtype="0" fill="hold" grpId="0" nodeType="withEffect">
                                  <p:stCondLst>
                                    <p:cond delay="1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2" restart="whenNotActive" fill="hold" evtFilter="cancelBubble" nodeType="interactiveSeq">
                <p:stCondLst>
                  <p:cond evt="onClick" delay="0">
                    <p:tgtEl>
                      <p:spTgt spid="34"/>
                    </p:tgtEl>
                  </p:cond>
                </p:stCondLst>
                <p:endSync evt="end" delay="0">
                  <p:rtn val="all"/>
                </p:endSync>
                <p:childTnLst>
                  <p:par>
                    <p:cTn id="33" fill="hold">
                      <p:stCondLst>
                        <p:cond delay="0"/>
                      </p:stCondLst>
                      <p:childTnLst>
                        <p:par>
                          <p:cTn id="34" fill="hold">
                            <p:stCondLst>
                              <p:cond delay="0"/>
                            </p:stCondLst>
                            <p:childTnLst>
                              <p:par>
                                <p:cTn id="35" presetID="1" presetClass="emph" presetSubtype="2" fill="hold" nodeType="clickEffect">
                                  <p:stCondLst>
                                    <p:cond delay="0"/>
                                  </p:stCondLst>
                                  <p:childTnLst>
                                    <p:animClr clrSpc="rgb" dir="cw">
                                      <p:cBhvr>
                                        <p:cTn id="36" dur="500" fill="hold"/>
                                        <p:tgtEl>
                                          <p:spTgt spid="34"/>
                                        </p:tgtEl>
                                        <p:attrNameLst>
                                          <p:attrName>fillcolor</p:attrName>
                                        </p:attrNameLst>
                                      </p:cBhvr>
                                      <p:to>
                                        <a:srgbClr val="FF0000"/>
                                      </p:to>
                                    </p:animClr>
                                    <p:set>
                                      <p:cBhvr>
                                        <p:cTn id="37" dur="500" fill="hold"/>
                                        <p:tgtEl>
                                          <p:spTgt spid="34"/>
                                        </p:tgtEl>
                                        <p:attrNameLst>
                                          <p:attrName>fill.type</p:attrName>
                                        </p:attrNameLst>
                                      </p:cBhvr>
                                      <p:to>
                                        <p:strVal val="solid"/>
                                      </p:to>
                                    </p:set>
                                    <p:set>
                                      <p:cBhvr>
                                        <p:cTn id="38" dur="500" fill="hold"/>
                                        <p:tgtEl>
                                          <p:spTgt spid="34"/>
                                        </p:tgtEl>
                                        <p:attrNameLst>
                                          <p:attrName>fill.on</p:attrName>
                                        </p:attrNameLst>
                                      </p:cBhvr>
                                      <p:to>
                                        <p:strVal val="true"/>
                                      </p:to>
                                    </p:set>
                                  </p:childTnLst>
                                </p:cTn>
                              </p:par>
                            </p:childTnLst>
                          </p:cTn>
                        </p:par>
                      </p:childTnLst>
                    </p:cTn>
                  </p:par>
                </p:childTnLst>
              </p:cTn>
              <p:nextCondLst>
                <p:cond evt="onClick" delay="0">
                  <p:tgtEl>
                    <p:spTgt spid="34"/>
                  </p:tgtEl>
                </p:cond>
              </p:nextCondLst>
            </p:seq>
            <p:seq concurrent="1" nextAc="seek">
              <p:cTn id="39" restart="whenNotActive" fill="hold" evtFilter="cancelBubble" nodeType="interactiveSeq">
                <p:stCondLst>
                  <p:cond evt="onClick" delay="0">
                    <p:tgtEl>
                      <p:spTgt spid="35"/>
                    </p:tgtEl>
                  </p:cond>
                </p:stCondLst>
                <p:endSync evt="end" delay="0">
                  <p:rtn val="all"/>
                </p:endSync>
                <p:childTnLst>
                  <p:par>
                    <p:cTn id="40" fill="hold">
                      <p:stCondLst>
                        <p:cond delay="0"/>
                      </p:stCondLst>
                      <p:childTnLst>
                        <p:par>
                          <p:cTn id="41" fill="hold">
                            <p:stCondLst>
                              <p:cond delay="0"/>
                            </p:stCondLst>
                            <p:childTnLst>
                              <p:par>
                                <p:cTn id="42" presetID="1" presetClass="emph" presetSubtype="2" fill="hold" nodeType="clickEffect">
                                  <p:stCondLst>
                                    <p:cond delay="0"/>
                                  </p:stCondLst>
                                  <p:childTnLst>
                                    <p:animClr clrSpc="rgb" dir="cw">
                                      <p:cBhvr>
                                        <p:cTn id="43" dur="500" fill="hold"/>
                                        <p:tgtEl>
                                          <p:spTgt spid="35"/>
                                        </p:tgtEl>
                                        <p:attrNameLst>
                                          <p:attrName>fillcolor</p:attrName>
                                        </p:attrNameLst>
                                      </p:cBhvr>
                                      <p:to>
                                        <a:srgbClr val="FF0000"/>
                                      </p:to>
                                    </p:animClr>
                                    <p:set>
                                      <p:cBhvr>
                                        <p:cTn id="44" dur="500" fill="hold"/>
                                        <p:tgtEl>
                                          <p:spTgt spid="35"/>
                                        </p:tgtEl>
                                        <p:attrNameLst>
                                          <p:attrName>fill.type</p:attrName>
                                        </p:attrNameLst>
                                      </p:cBhvr>
                                      <p:to>
                                        <p:strVal val="solid"/>
                                      </p:to>
                                    </p:set>
                                    <p:set>
                                      <p:cBhvr>
                                        <p:cTn id="45" dur="500" fill="hold"/>
                                        <p:tgtEl>
                                          <p:spTgt spid="35"/>
                                        </p:tgtEl>
                                        <p:attrNameLst>
                                          <p:attrName>fill.on</p:attrName>
                                        </p:attrNameLst>
                                      </p:cBhvr>
                                      <p:to>
                                        <p:strVal val="true"/>
                                      </p:to>
                                    </p:set>
                                  </p:childTnLst>
                                </p:cTn>
                              </p:par>
                            </p:childTnLst>
                          </p:cTn>
                        </p:par>
                      </p:childTnLst>
                    </p:cTn>
                  </p:par>
                </p:childTnLst>
              </p:cTn>
              <p:nextCondLst>
                <p:cond evt="onClick" delay="0">
                  <p:tgtEl>
                    <p:spTgt spid="35"/>
                  </p:tgtEl>
                </p:cond>
              </p:nextCondLst>
            </p:seq>
            <p:seq concurrent="1" nextAc="seek">
              <p:cTn id="46" restart="whenNotActive" fill="hold" evtFilter="cancelBubble" nodeType="interactiveSeq">
                <p:stCondLst>
                  <p:cond evt="onClick" delay="0">
                    <p:tgtEl>
                      <p:spTgt spid="37"/>
                    </p:tgtEl>
                  </p:cond>
                </p:stCondLst>
                <p:endSync evt="end" delay="0">
                  <p:rtn val="all"/>
                </p:endSync>
                <p:childTnLst>
                  <p:par>
                    <p:cTn id="47" fill="hold">
                      <p:stCondLst>
                        <p:cond delay="0"/>
                      </p:stCondLst>
                      <p:childTnLst>
                        <p:par>
                          <p:cTn id="48" fill="hold">
                            <p:stCondLst>
                              <p:cond delay="0"/>
                            </p:stCondLst>
                            <p:childTnLst>
                              <p:par>
                                <p:cTn id="49" presetID="1" presetClass="emph" presetSubtype="2" fill="hold" nodeType="clickEffect">
                                  <p:stCondLst>
                                    <p:cond delay="0"/>
                                  </p:stCondLst>
                                  <p:childTnLst>
                                    <p:animClr clrSpc="rgb" dir="cw">
                                      <p:cBhvr>
                                        <p:cTn id="50" dur="500" fill="hold"/>
                                        <p:tgtEl>
                                          <p:spTgt spid="37"/>
                                        </p:tgtEl>
                                        <p:attrNameLst>
                                          <p:attrName>fillcolor</p:attrName>
                                        </p:attrNameLst>
                                      </p:cBhvr>
                                      <p:to>
                                        <a:srgbClr val="00B0F0"/>
                                      </p:to>
                                    </p:animClr>
                                    <p:set>
                                      <p:cBhvr>
                                        <p:cTn id="51" dur="500" fill="hold"/>
                                        <p:tgtEl>
                                          <p:spTgt spid="37"/>
                                        </p:tgtEl>
                                        <p:attrNameLst>
                                          <p:attrName>fill.type</p:attrName>
                                        </p:attrNameLst>
                                      </p:cBhvr>
                                      <p:to>
                                        <p:strVal val="solid"/>
                                      </p:to>
                                    </p:set>
                                    <p:set>
                                      <p:cBhvr>
                                        <p:cTn id="52" dur="500" fill="hold"/>
                                        <p:tgtEl>
                                          <p:spTgt spid="37"/>
                                        </p:tgtEl>
                                        <p:attrNameLst>
                                          <p:attrName>fill.on</p:attrName>
                                        </p:attrNameLst>
                                      </p:cBhvr>
                                      <p:to>
                                        <p:strVal val="true"/>
                                      </p:to>
                                    </p:set>
                                  </p:childTnLst>
                                </p:cTn>
                              </p:par>
                              <p:par>
                                <p:cTn id="53" presetID="56" presetClass="path" presetSubtype="0" accel="50000" decel="50000" fill="hold" nodeType="withEffect">
                                  <p:stCondLst>
                                    <p:cond delay="0"/>
                                  </p:stCondLst>
                                  <p:childTnLst>
                                    <p:animMotion origin="layout" path="M -4.79167E-6 -4.81481E-6 L 0.54024 -0.50185 " pathEditMode="relative" rAng="0" ptsTypes="AA">
                                      <p:cBhvr>
                                        <p:cTn id="54" dur="500" fill="hold"/>
                                        <p:tgtEl>
                                          <p:spTgt spid="19"/>
                                        </p:tgtEl>
                                        <p:attrNameLst>
                                          <p:attrName>ppt_x</p:attrName>
                                          <p:attrName>ppt_y</p:attrName>
                                        </p:attrNameLst>
                                      </p:cBhvr>
                                      <p:rCtr x="27005" y="-25093"/>
                                    </p:animMotion>
                                  </p:childTnLst>
                                  <p:subTnLst>
                                    <p:audio>
                                      <p:cMediaNode>
                                        <p:cTn display="0" masterRel="sameClick">
                                          <p:stCondLst>
                                            <p:cond evt="begin" delay="0">
                                              <p:tn val="53"/>
                                            </p:cond>
                                          </p:stCondLst>
                                          <p:endCondLst>
                                            <p:cond evt="onStopAudio" delay="0">
                                              <p:tgtEl>
                                                <p:sldTgt/>
                                              </p:tgtEl>
                                            </p:cond>
                                          </p:endCondLst>
                                        </p:cTn>
                                        <p:tgtEl>
                                          <p:sndTgt r:embed="rId5" name="Bắn tan Covid.wav"/>
                                        </p:tgtEl>
                                      </p:cMediaNode>
                                    </p:audio>
                                  </p:sub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32" presetClass="emph" presetSubtype="0" fill="hold" nodeType="withEffect">
                                  <p:stCondLst>
                                    <p:cond delay="0"/>
                                  </p:stCondLst>
                                  <p:childTnLst>
                                    <p:animRot by="120000">
                                      <p:cBhvr>
                                        <p:cTn id="60" dur="50" fill="hold">
                                          <p:stCondLst>
                                            <p:cond delay="0"/>
                                          </p:stCondLst>
                                        </p:cTn>
                                        <p:tgtEl>
                                          <p:spTgt spid="13"/>
                                        </p:tgtEl>
                                        <p:attrNameLst>
                                          <p:attrName>r</p:attrName>
                                        </p:attrNameLst>
                                      </p:cBhvr>
                                    </p:animRot>
                                    <p:animRot by="-240000">
                                      <p:cBhvr>
                                        <p:cTn id="61" dur="100" fill="hold">
                                          <p:stCondLst>
                                            <p:cond delay="100"/>
                                          </p:stCondLst>
                                        </p:cTn>
                                        <p:tgtEl>
                                          <p:spTgt spid="13"/>
                                        </p:tgtEl>
                                        <p:attrNameLst>
                                          <p:attrName>r</p:attrName>
                                        </p:attrNameLst>
                                      </p:cBhvr>
                                    </p:animRot>
                                    <p:animRot by="240000">
                                      <p:cBhvr>
                                        <p:cTn id="62" dur="100" fill="hold">
                                          <p:stCondLst>
                                            <p:cond delay="200"/>
                                          </p:stCondLst>
                                        </p:cTn>
                                        <p:tgtEl>
                                          <p:spTgt spid="13"/>
                                        </p:tgtEl>
                                        <p:attrNameLst>
                                          <p:attrName>r</p:attrName>
                                        </p:attrNameLst>
                                      </p:cBhvr>
                                    </p:animRot>
                                    <p:animRot by="-240000">
                                      <p:cBhvr>
                                        <p:cTn id="63" dur="100" fill="hold">
                                          <p:stCondLst>
                                            <p:cond delay="300"/>
                                          </p:stCondLst>
                                        </p:cTn>
                                        <p:tgtEl>
                                          <p:spTgt spid="13"/>
                                        </p:tgtEl>
                                        <p:attrNameLst>
                                          <p:attrName>r</p:attrName>
                                        </p:attrNameLst>
                                      </p:cBhvr>
                                    </p:animRot>
                                    <p:animRot by="120000">
                                      <p:cBhvr>
                                        <p:cTn id="64" dur="100" fill="hold">
                                          <p:stCondLst>
                                            <p:cond delay="400"/>
                                          </p:stCondLst>
                                        </p:cTn>
                                        <p:tgtEl>
                                          <p:spTgt spid="13"/>
                                        </p:tgtEl>
                                        <p:attrNameLst>
                                          <p:attrName>r</p:attrName>
                                        </p:attrNameLst>
                                      </p:cBhvr>
                                    </p:animRot>
                                  </p:childTnLst>
                                </p:cTn>
                              </p:par>
                            </p:childTnLst>
                          </p:cTn>
                        </p:par>
                        <p:par>
                          <p:cTn id="65" fill="hold">
                            <p:stCondLst>
                              <p:cond delay="1000"/>
                            </p:stCondLst>
                            <p:childTnLst>
                              <p:par>
                                <p:cTn id="66" presetID="9" presetClass="exit" presetSubtype="0" fill="hold" nodeType="afterEffect">
                                  <p:stCondLst>
                                    <p:cond delay="0"/>
                                  </p:stCondLst>
                                  <p:childTnLst>
                                    <p:animEffect transition="out" filter="dissolve">
                                      <p:cBhvr>
                                        <p:cTn id="67" dur="250"/>
                                        <p:tgtEl>
                                          <p:spTgt spid="13"/>
                                        </p:tgtEl>
                                      </p:cBhvr>
                                    </p:animEffect>
                                    <p:set>
                                      <p:cBhvr>
                                        <p:cTn id="68" dur="1" fill="hold">
                                          <p:stCondLst>
                                            <p:cond delay="249"/>
                                          </p:stCondLst>
                                        </p:cTn>
                                        <p:tgtEl>
                                          <p:spTgt spid="13"/>
                                        </p:tgtEl>
                                        <p:attrNameLst>
                                          <p:attrName>style.visibility</p:attrName>
                                        </p:attrNameLst>
                                      </p:cBhvr>
                                      <p:to>
                                        <p:strVal val="hidden"/>
                                      </p:to>
                                    </p:set>
                                  </p:childTnLst>
                                </p:cTn>
                              </p:par>
                            </p:childTnLst>
                          </p:cTn>
                        </p:par>
                        <p:par>
                          <p:cTn id="69" fill="hold">
                            <p:stCondLst>
                              <p:cond delay="1250"/>
                            </p:stCondLst>
                            <p:childTnLst>
                              <p:par>
                                <p:cTn id="70" presetID="9" presetClass="exit" presetSubtype="0" fill="hold" nodeType="afterEffect">
                                  <p:stCondLst>
                                    <p:cond delay="0"/>
                                  </p:stCondLst>
                                  <p:childTnLst>
                                    <p:animEffect transition="out" filter="dissolve">
                                      <p:cBhvr>
                                        <p:cTn id="71" dur="250"/>
                                        <p:tgtEl>
                                          <p:spTgt spid="12"/>
                                        </p:tgtEl>
                                      </p:cBhvr>
                                    </p:animEffect>
                                    <p:set>
                                      <p:cBhvr>
                                        <p:cTn id="72" dur="1" fill="hold">
                                          <p:stCondLst>
                                            <p:cond delay="249"/>
                                          </p:stCondLst>
                                        </p:cTn>
                                        <p:tgtEl>
                                          <p:spTgt spid="12"/>
                                        </p:tgtEl>
                                        <p:attrNameLst>
                                          <p:attrName>style.visibility</p:attrName>
                                        </p:attrNameLst>
                                      </p:cBhvr>
                                      <p:to>
                                        <p:strVal val="hidden"/>
                                      </p:to>
                                    </p:set>
                                  </p:childTnLst>
                                  <p:subTnLst>
                                    <p:audio>
                                      <p:cMediaNode vol="100000">
                                        <p:cTn display="0" masterRel="sameClick">
                                          <p:stCondLst>
                                            <p:cond evt="begin" delay="0">
                                              <p:tn val="70"/>
                                            </p:cond>
                                          </p:stCondLst>
                                          <p:endCondLst>
                                            <p:cond evt="onStopAudio" delay="0">
                                              <p:tgtEl>
                                                <p:sldTgt/>
                                              </p:tgtEl>
                                            </p:cond>
                                          </p:endCondLst>
                                        </p:cTn>
                                        <p:tgtEl>
                                          <p:sndTgt r:embed="rId3" name="bomb.wav"/>
                                        </p:tgtEl>
                                      </p:cMediaNode>
                                    </p:audio>
                                  </p:subTnLst>
                                </p:cTn>
                              </p:par>
                              <p:par>
                                <p:cTn id="73" presetID="32" presetClass="emph" presetSubtype="0" repeatCount="indefinite" nodeType="withEffect">
                                  <p:stCondLst>
                                    <p:cond delay="0"/>
                                  </p:stCondLst>
                                  <p:endCondLst>
                                    <p:cond evt="onNext" delay="0">
                                      <p:tgtEl>
                                        <p:sldTgt/>
                                      </p:tgtEl>
                                    </p:cond>
                                  </p:endCondLst>
                                  <p:childTnLst>
                                    <p:animRot by="120000">
                                      <p:cBhvr>
                                        <p:cTn id="74" dur="100" fill="hold">
                                          <p:stCondLst>
                                            <p:cond delay="0"/>
                                          </p:stCondLst>
                                        </p:cTn>
                                        <p:tgtEl>
                                          <p:spTgt spid="15"/>
                                        </p:tgtEl>
                                        <p:attrNameLst>
                                          <p:attrName>r</p:attrName>
                                        </p:attrNameLst>
                                      </p:cBhvr>
                                    </p:animRot>
                                    <p:animRot by="-240000">
                                      <p:cBhvr>
                                        <p:cTn id="75" dur="200" fill="hold">
                                          <p:stCondLst>
                                            <p:cond delay="200"/>
                                          </p:stCondLst>
                                        </p:cTn>
                                        <p:tgtEl>
                                          <p:spTgt spid="15"/>
                                        </p:tgtEl>
                                        <p:attrNameLst>
                                          <p:attrName>r</p:attrName>
                                        </p:attrNameLst>
                                      </p:cBhvr>
                                    </p:animRot>
                                    <p:animRot by="240000">
                                      <p:cBhvr>
                                        <p:cTn id="76" dur="200" fill="hold">
                                          <p:stCondLst>
                                            <p:cond delay="400"/>
                                          </p:stCondLst>
                                        </p:cTn>
                                        <p:tgtEl>
                                          <p:spTgt spid="15"/>
                                        </p:tgtEl>
                                        <p:attrNameLst>
                                          <p:attrName>r</p:attrName>
                                        </p:attrNameLst>
                                      </p:cBhvr>
                                    </p:animRot>
                                    <p:animRot by="-240000">
                                      <p:cBhvr>
                                        <p:cTn id="77" dur="200" fill="hold">
                                          <p:stCondLst>
                                            <p:cond delay="600"/>
                                          </p:stCondLst>
                                        </p:cTn>
                                        <p:tgtEl>
                                          <p:spTgt spid="15"/>
                                        </p:tgtEl>
                                        <p:attrNameLst>
                                          <p:attrName>r</p:attrName>
                                        </p:attrNameLst>
                                      </p:cBhvr>
                                    </p:animRot>
                                    <p:animRot by="120000">
                                      <p:cBhvr>
                                        <p:cTn id="78" dur="200" fill="hold">
                                          <p:stCondLst>
                                            <p:cond delay="800"/>
                                          </p:stCondLst>
                                        </p:cTn>
                                        <p:tgtEl>
                                          <p:spTgt spid="15"/>
                                        </p:tgtEl>
                                        <p:attrNameLst>
                                          <p:attrName>r</p:attrName>
                                        </p:attrNameLst>
                                      </p:cBhvr>
                                    </p:animRot>
                                  </p:childTnLst>
                                </p:cTn>
                              </p:par>
                              <p:par>
                                <p:cTn id="79" presetID="56" presetClass="path" presetSubtype="0" accel="50000" decel="50000" fill="hold" nodeType="withEffect">
                                  <p:stCondLst>
                                    <p:cond delay="0"/>
                                  </p:stCondLst>
                                  <p:childTnLst>
                                    <p:animMotion origin="layout" path="M -4.79167E-6 -4.81481E-6 L 0.09545 -0.29189 " pathEditMode="relative" rAng="0" ptsTypes="AA">
                                      <p:cBhvr>
                                        <p:cTn id="80" dur="500" fill="hold"/>
                                        <p:tgtEl>
                                          <p:spTgt spid="19"/>
                                        </p:tgtEl>
                                        <p:attrNameLst>
                                          <p:attrName>ppt_x</p:attrName>
                                          <p:attrName>ppt_y</p:attrName>
                                        </p:attrNameLst>
                                      </p:cBhvr>
                                      <p:rCtr x="4766" y="-14606"/>
                                    </p:animMotion>
                                  </p:childTnLst>
                                  <p:subTnLst>
                                    <p:audio>
                                      <p:cMediaNode>
                                        <p:cTn display="0" masterRel="sameClick">
                                          <p:stCondLst>
                                            <p:cond evt="begin" delay="0">
                                              <p:tn val="79"/>
                                            </p:cond>
                                          </p:stCondLst>
                                          <p:endCondLst>
                                            <p:cond evt="onStopAudio" delay="0">
                                              <p:tgtEl>
                                                <p:sldTgt/>
                                              </p:tgtEl>
                                            </p:cond>
                                          </p:endCondLst>
                                        </p:cTn>
                                        <p:tgtEl>
                                          <p:sndTgt r:embed="rId5" name="Bắn tan Covid.wav"/>
                                        </p:tgtEl>
                                      </p:cMediaNode>
                                    </p:audio>
                                  </p:subTnLst>
                                </p:cTn>
                              </p:par>
                              <p:par>
                                <p:cTn id="81" presetID="10" presetClass="entr" presetSubtype="0" fill="hold" nodeType="with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fade">
                                      <p:cBhvr>
                                        <p:cTn id="83" dur="500"/>
                                        <p:tgtEl>
                                          <p:spTgt spid="9"/>
                                        </p:tgtEl>
                                      </p:cBhvr>
                                    </p:animEffect>
                                  </p:childTnLst>
                                </p:cTn>
                              </p:par>
                              <p:par>
                                <p:cTn id="84" presetID="32" presetClass="emph" presetSubtype="0" fill="hold" nodeType="withEffect">
                                  <p:stCondLst>
                                    <p:cond delay="0"/>
                                  </p:stCondLst>
                                  <p:childTnLst>
                                    <p:animRot by="120000">
                                      <p:cBhvr>
                                        <p:cTn id="85" dur="50" fill="hold">
                                          <p:stCondLst>
                                            <p:cond delay="0"/>
                                          </p:stCondLst>
                                        </p:cTn>
                                        <p:tgtEl>
                                          <p:spTgt spid="9"/>
                                        </p:tgtEl>
                                        <p:attrNameLst>
                                          <p:attrName>r</p:attrName>
                                        </p:attrNameLst>
                                      </p:cBhvr>
                                    </p:animRot>
                                    <p:animRot by="-240000">
                                      <p:cBhvr>
                                        <p:cTn id="86" dur="100" fill="hold">
                                          <p:stCondLst>
                                            <p:cond delay="100"/>
                                          </p:stCondLst>
                                        </p:cTn>
                                        <p:tgtEl>
                                          <p:spTgt spid="9"/>
                                        </p:tgtEl>
                                        <p:attrNameLst>
                                          <p:attrName>r</p:attrName>
                                        </p:attrNameLst>
                                      </p:cBhvr>
                                    </p:animRot>
                                    <p:animRot by="240000">
                                      <p:cBhvr>
                                        <p:cTn id="87" dur="100" fill="hold">
                                          <p:stCondLst>
                                            <p:cond delay="200"/>
                                          </p:stCondLst>
                                        </p:cTn>
                                        <p:tgtEl>
                                          <p:spTgt spid="9"/>
                                        </p:tgtEl>
                                        <p:attrNameLst>
                                          <p:attrName>r</p:attrName>
                                        </p:attrNameLst>
                                      </p:cBhvr>
                                    </p:animRot>
                                    <p:animRot by="-240000">
                                      <p:cBhvr>
                                        <p:cTn id="88" dur="100" fill="hold">
                                          <p:stCondLst>
                                            <p:cond delay="300"/>
                                          </p:stCondLst>
                                        </p:cTn>
                                        <p:tgtEl>
                                          <p:spTgt spid="9"/>
                                        </p:tgtEl>
                                        <p:attrNameLst>
                                          <p:attrName>r</p:attrName>
                                        </p:attrNameLst>
                                      </p:cBhvr>
                                    </p:animRot>
                                    <p:animRot by="120000">
                                      <p:cBhvr>
                                        <p:cTn id="89" dur="100" fill="hold">
                                          <p:stCondLst>
                                            <p:cond delay="400"/>
                                          </p:stCondLst>
                                        </p:cTn>
                                        <p:tgtEl>
                                          <p:spTgt spid="9"/>
                                        </p:tgtEl>
                                        <p:attrNameLst>
                                          <p:attrName>r</p:attrName>
                                        </p:attrNameLst>
                                      </p:cBhvr>
                                    </p:animRot>
                                  </p:childTnLst>
                                </p:cTn>
                              </p:par>
                            </p:childTnLst>
                          </p:cTn>
                        </p:par>
                        <p:par>
                          <p:cTn id="90" fill="hold">
                            <p:stCondLst>
                              <p:cond delay="2250"/>
                            </p:stCondLst>
                            <p:childTnLst>
                              <p:par>
                                <p:cTn id="91" presetID="9" presetClass="exit" presetSubtype="0" fill="hold" nodeType="afterEffect">
                                  <p:stCondLst>
                                    <p:cond delay="0"/>
                                  </p:stCondLst>
                                  <p:childTnLst>
                                    <p:animEffect transition="out" filter="dissolve">
                                      <p:cBhvr>
                                        <p:cTn id="92" dur="250"/>
                                        <p:tgtEl>
                                          <p:spTgt spid="9"/>
                                        </p:tgtEl>
                                      </p:cBhvr>
                                    </p:animEffect>
                                    <p:set>
                                      <p:cBhvr>
                                        <p:cTn id="93" dur="1" fill="hold">
                                          <p:stCondLst>
                                            <p:cond delay="249"/>
                                          </p:stCondLst>
                                        </p:cTn>
                                        <p:tgtEl>
                                          <p:spTgt spid="9"/>
                                        </p:tgtEl>
                                        <p:attrNameLst>
                                          <p:attrName>style.visibility</p:attrName>
                                        </p:attrNameLst>
                                      </p:cBhvr>
                                      <p:to>
                                        <p:strVal val="hidden"/>
                                      </p:to>
                                    </p:set>
                                  </p:childTnLst>
                                </p:cTn>
                              </p:par>
                            </p:childTnLst>
                          </p:cTn>
                        </p:par>
                        <p:par>
                          <p:cTn id="94" fill="hold">
                            <p:stCondLst>
                              <p:cond delay="2500"/>
                            </p:stCondLst>
                            <p:childTnLst>
                              <p:par>
                                <p:cTn id="95" presetID="9" presetClass="exit" presetSubtype="0" fill="hold" nodeType="afterEffect">
                                  <p:stCondLst>
                                    <p:cond delay="0"/>
                                  </p:stCondLst>
                                  <p:childTnLst>
                                    <p:animEffect transition="out" filter="dissolve">
                                      <p:cBhvr>
                                        <p:cTn id="96" dur="250"/>
                                        <p:tgtEl>
                                          <p:spTgt spid="7"/>
                                        </p:tgtEl>
                                      </p:cBhvr>
                                    </p:animEffect>
                                    <p:set>
                                      <p:cBhvr>
                                        <p:cTn id="97" dur="1" fill="hold">
                                          <p:stCondLst>
                                            <p:cond delay="249"/>
                                          </p:stCondLst>
                                        </p:cTn>
                                        <p:tgtEl>
                                          <p:spTgt spid="7"/>
                                        </p:tgtEl>
                                        <p:attrNameLst>
                                          <p:attrName>style.visibility</p:attrName>
                                        </p:attrNameLst>
                                      </p:cBhvr>
                                      <p:to>
                                        <p:strVal val="hidden"/>
                                      </p:to>
                                    </p:set>
                                  </p:childTnLst>
                                  <p:subTnLst>
                                    <p:audio>
                                      <p:cMediaNode vol="100000">
                                        <p:cTn display="0" masterRel="sameClick">
                                          <p:stCondLst>
                                            <p:cond evt="begin" delay="0">
                                              <p:tn val="95"/>
                                            </p:cond>
                                          </p:stCondLst>
                                          <p:endCondLst>
                                            <p:cond evt="onStopAudio" delay="0">
                                              <p:tgtEl>
                                                <p:sldTgt/>
                                              </p:tgtEl>
                                            </p:cond>
                                          </p:endCondLst>
                                        </p:cTn>
                                        <p:tgtEl>
                                          <p:sndTgt r:embed="rId3" name="bomb.wav"/>
                                        </p:tgtEl>
                                      </p:cMediaNode>
                                    </p:audio>
                                  </p:subTnLst>
                                </p:cTn>
                              </p:par>
                            </p:childTnLst>
                          </p:cTn>
                        </p:par>
                        <p:par>
                          <p:cTn id="98" fill="hold">
                            <p:stCondLst>
                              <p:cond delay="2750"/>
                            </p:stCondLst>
                            <p:childTnLst>
                              <p:par>
                                <p:cTn id="99" presetID="10" presetClass="entr" presetSubtype="0" fill="hold" grpId="0" nodeType="afterEffect">
                                  <p:stCondLst>
                                    <p:cond delay="0"/>
                                  </p:stCondLst>
                                  <p:childTnLst>
                                    <p:set>
                                      <p:cBhvr>
                                        <p:cTn id="100" dur="1" fill="hold">
                                          <p:stCondLst>
                                            <p:cond delay="0"/>
                                          </p:stCondLst>
                                        </p:cTn>
                                        <p:tgtEl>
                                          <p:spTgt spid="51"/>
                                        </p:tgtEl>
                                        <p:attrNameLst>
                                          <p:attrName>style.visibility</p:attrName>
                                        </p:attrNameLst>
                                      </p:cBhvr>
                                      <p:to>
                                        <p:strVal val="visible"/>
                                      </p:to>
                                    </p:set>
                                    <p:animEffect transition="in" filter="fade">
                                      <p:cBhvr>
                                        <p:cTn id="101" dur="250"/>
                                        <p:tgtEl>
                                          <p:spTgt spid="51"/>
                                        </p:tgtEl>
                                      </p:cBhvr>
                                    </p:animEffect>
                                  </p:childTnLst>
                                  <p:subTnLst>
                                    <p:audio>
                                      <p:cMediaNode>
                                        <p:cTn display="0" masterRel="sameClick">
                                          <p:stCondLst>
                                            <p:cond evt="begin" delay="0">
                                              <p:tn val="99"/>
                                            </p:cond>
                                          </p:stCondLst>
                                          <p:endCondLst>
                                            <p:cond evt="onStopAudio" delay="0">
                                              <p:tgtEl>
                                                <p:sldTgt/>
                                              </p:tgtEl>
                                            </p:cond>
                                          </p:endCondLst>
                                        </p:cTn>
                                        <p:tgtEl>
                                          <p:sndTgt r:embed="rId6" name="Tiếng điểm.wav"/>
                                        </p:tgtEl>
                                      </p:cMediaNode>
                                    </p:audio>
                                  </p:subTnLst>
                                </p:cTn>
                              </p:par>
                            </p:childTnLst>
                          </p:cTn>
                        </p:par>
                        <p:par>
                          <p:cTn id="102" fill="hold">
                            <p:stCondLst>
                              <p:cond delay="3000"/>
                            </p:stCondLst>
                            <p:childTnLst>
                              <p:par>
                                <p:cTn id="103" presetID="16" presetClass="exit" presetSubtype="21" fill="hold" nodeType="afterEffect">
                                  <p:stCondLst>
                                    <p:cond delay="0"/>
                                  </p:stCondLst>
                                  <p:childTnLst>
                                    <p:animEffect transition="out" filter="barn(inVertical)">
                                      <p:cBhvr>
                                        <p:cTn id="104" dur="10"/>
                                        <p:tgtEl>
                                          <p:spTgt spid="19"/>
                                        </p:tgtEl>
                                      </p:cBhvr>
                                    </p:animEffect>
                                    <p:set>
                                      <p:cBhvr>
                                        <p:cTn id="105" dur="1" fill="hold">
                                          <p:stCondLst>
                                            <p:cond delay="9"/>
                                          </p:stCondLst>
                                        </p:cTn>
                                        <p:tgtEl>
                                          <p:spTgt spid="19"/>
                                        </p:tgtEl>
                                        <p:attrNameLst>
                                          <p:attrName>style.visibility</p:attrName>
                                        </p:attrNameLst>
                                      </p:cBhvr>
                                      <p:to>
                                        <p:strVal val="hidden"/>
                                      </p:to>
                                    </p:set>
                                  </p:childTnLst>
                                </p:cTn>
                              </p:par>
                            </p:childTnLst>
                          </p:cTn>
                        </p:par>
                      </p:childTnLst>
                    </p:cTn>
                  </p:par>
                </p:childTnLst>
              </p:cTn>
              <p:nextCondLst>
                <p:cond evt="onClick" delay="0">
                  <p:tgtEl>
                    <p:spTgt spid="37"/>
                  </p:tgtEl>
                </p:cond>
              </p:nextCondLst>
            </p:seq>
            <p:seq concurrent="1" nextAc="seek">
              <p:cTn id="106" restart="whenNotActive" fill="hold" evtFilter="cancelBubble" nodeType="interactiveSeq">
                <p:stCondLst>
                  <p:cond evt="onClick" delay="0">
                    <p:tgtEl>
                      <p:spTgt spid="36"/>
                    </p:tgtEl>
                  </p:cond>
                </p:stCondLst>
                <p:endSync evt="end" delay="0">
                  <p:rtn val="all"/>
                </p:endSync>
                <p:childTnLst>
                  <p:par>
                    <p:cTn id="107" fill="hold">
                      <p:stCondLst>
                        <p:cond delay="0"/>
                      </p:stCondLst>
                      <p:childTnLst>
                        <p:par>
                          <p:cTn id="108" fill="hold">
                            <p:stCondLst>
                              <p:cond delay="0"/>
                            </p:stCondLst>
                            <p:childTnLst>
                              <p:par>
                                <p:cTn id="109" presetID="1" presetClass="emph" presetSubtype="2" fill="hold" nodeType="clickEffect">
                                  <p:stCondLst>
                                    <p:cond delay="0"/>
                                  </p:stCondLst>
                                  <p:childTnLst>
                                    <p:animClr clrSpc="rgb" dir="cw">
                                      <p:cBhvr>
                                        <p:cTn id="110" dur="500" fill="hold"/>
                                        <p:tgtEl>
                                          <p:spTgt spid="36"/>
                                        </p:tgtEl>
                                        <p:attrNameLst>
                                          <p:attrName>fillcolor</p:attrName>
                                        </p:attrNameLst>
                                      </p:cBhvr>
                                      <p:to>
                                        <a:srgbClr val="FF0000"/>
                                      </p:to>
                                    </p:animClr>
                                    <p:set>
                                      <p:cBhvr>
                                        <p:cTn id="111" dur="500" fill="hold"/>
                                        <p:tgtEl>
                                          <p:spTgt spid="36"/>
                                        </p:tgtEl>
                                        <p:attrNameLst>
                                          <p:attrName>fill.type</p:attrName>
                                        </p:attrNameLst>
                                      </p:cBhvr>
                                      <p:to>
                                        <p:strVal val="solid"/>
                                      </p:to>
                                    </p:set>
                                    <p:set>
                                      <p:cBhvr>
                                        <p:cTn id="112" dur="500" fill="hold"/>
                                        <p:tgtEl>
                                          <p:spTgt spid="36"/>
                                        </p:tgtEl>
                                        <p:attrNameLst>
                                          <p:attrName>fill.on</p:attrName>
                                        </p:attrNameLst>
                                      </p:cBhvr>
                                      <p:to>
                                        <p:strVal val="true"/>
                                      </p:to>
                                    </p:set>
                                  </p:childTnLst>
                                </p:cTn>
                              </p:par>
                            </p:childTnLst>
                          </p:cTn>
                        </p:par>
                      </p:childTnLst>
                    </p:cTn>
                  </p:par>
                </p:childTnLst>
              </p:cTn>
              <p:nextCondLst>
                <p:cond evt="onClick" delay="0">
                  <p:tgtEl>
                    <p:spTgt spid="36"/>
                  </p:tgtEl>
                </p:cond>
              </p:nextCondLst>
            </p:seq>
          </p:childTnLst>
        </p:cTn>
      </p:par>
    </p:tnLst>
    <p:bldLst>
      <p:bldP spid="34" grpId="0" animBg="1"/>
      <p:bldP spid="33" grpId="0"/>
      <p:bldP spid="35" grpId="0" animBg="1"/>
      <p:bldP spid="36" grpId="0" animBg="1"/>
      <p:bldP spid="37" grpId="0" animBg="1"/>
      <p:bldP spid="5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rcRect t="10321" b="7110"/>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0" y="7650949"/>
            <a:ext cx="3619500" cy="76200"/>
          </a:xfrm>
          <a:prstGeom prst="rect">
            <a:avLst/>
          </a:prstGeom>
          <a:solidFill>
            <a:srgbClr val="EFEBE0"/>
          </a:solidFill>
        </p:spPr>
      </p:sp>
      <p:sp>
        <p:nvSpPr>
          <p:cNvPr id="4" name="TextBox 4"/>
          <p:cNvSpPr txBox="1"/>
          <p:nvPr/>
        </p:nvSpPr>
        <p:spPr>
          <a:xfrm>
            <a:off x="1007953" y="5881093"/>
            <a:ext cx="14917847" cy="1242648"/>
          </a:xfrm>
          <a:prstGeom prst="rect">
            <a:avLst/>
          </a:prstGeom>
        </p:spPr>
        <p:txBody>
          <a:bodyPr wrap="square" lIns="0" tIns="0" rIns="0" bIns="0" rtlCol="0" anchor="t">
            <a:spAutoFit/>
          </a:bodyPr>
          <a:lstStyle/>
          <a:p>
            <a:pPr>
              <a:lnSpc>
                <a:spcPts val="9360"/>
              </a:lnSpc>
            </a:pPr>
            <a:r>
              <a:rPr lang="en-US" sz="8000" spc="72">
                <a:solidFill>
                  <a:srgbClr val="EFEBE0"/>
                </a:solidFill>
                <a:latin typeface="Alegreya Medium Italics"/>
              </a:rPr>
              <a:t>Cảm ơn cô và các bạn đã lắng nghe</a:t>
            </a:r>
          </a:p>
        </p:txBody>
      </p:sp>
      <p:sp>
        <p:nvSpPr>
          <p:cNvPr id="5" name="TextBox 5"/>
          <p:cNvSpPr txBox="1"/>
          <p:nvPr/>
        </p:nvSpPr>
        <p:spPr>
          <a:xfrm>
            <a:off x="1007953" y="8254357"/>
            <a:ext cx="12384597" cy="869469"/>
          </a:xfrm>
          <a:prstGeom prst="rect">
            <a:avLst/>
          </a:prstGeom>
        </p:spPr>
        <p:txBody>
          <a:bodyPr lIns="0" tIns="0" rIns="0" bIns="0" rtlCol="0" anchor="t">
            <a:spAutoFit/>
          </a:bodyPr>
          <a:lstStyle/>
          <a:p>
            <a:pPr>
              <a:lnSpc>
                <a:spcPts val="6449"/>
              </a:lnSpc>
            </a:pPr>
            <a:r>
              <a:rPr lang="en-US" sz="6000">
                <a:solidFill>
                  <a:srgbClr val="EFEBE0"/>
                </a:solidFill>
                <a:latin typeface="Alegreya Medium" panose="020B0604020202020204" charset="0"/>
              </a:rPr>
              <a:t>Nhóm 5</a:t>
            </a: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5825" y="3429835"/>
            <a:ext cx="1847850" cy="1847850"/>
          </a:xfrm>
          <a:prstGeom prst="rect">
            <a:avLst/>
          </a:prstGeom>
        </p:spPr>
      </p:pic>
      <p:sp>
        <p:nvSpPr>
          <p:cNvPr id="7" name="AutoShape 7"/>
          <p:cNvSpPr/>
          <p:nvPr/>
        </p:nvSpPr>
        <p:spPr>
          <a:xfrm>
            <a:off x="16478250" y="1028700"/>
            <a:ext cx="2381250" cy="76200"/>
          </a:xfrm>
          <a:prstGeom prst="rect">
            <a:avLst/>
          </a:prstGeom>
          <a:solidFill>
            <a:srgbClr val="EFEBE0"/>
          </a:solid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AutoShape 2"/>
          <p:cNvSpPr/>
          <p:nvPr/>
        </p:nvSpPr>
        <p:spPr>
          <a:xfrm>
            <a:off x="0" y="-348916"/>
            <a:ext cx="7848600" cy="10629900"/>
          </a:xfrm>
          <a:prstGeom prst="rect">
            <a:avLst/>
          </a:prstGeom>
          <a:solidFill>
            <a:srgbClr val="6C5336"/>
          </a:solidFill>
        </p:spPr>
      </p:sp>
      <p:grpSp>
        <p:nvGrpSpPr>
          <p:cNvPr id="3" name="Group 3"/>
          <p:cNvGrpSpPr/>
          <p:nvPr/>
        </p:nvGrpSpPr>
        <p:grpSpPr>
          <a:xfrm>
            <a:off x="-1189121" y="7658100"/>
            <a:ext cx="5524900" cy="1813312"/>
            <a:chOff x="0" y="-66675"/>
            <a:chExt cx="7366533" cy="2417748"/>
          </a:xfrm>
        </p:grpSpPr>
        <p:sp>
          <p:nvSpPr>
            <p:cNvPr id="4" name="TextBox 4"/>
            <p:cNvSpPr txBox="1"/>
            <p:nvPr/>
          </p:nvSpPr>
          <p:spPr>
            <a:xfrm>
              <a:off x="0" y="-66675"/>
              <a:ext cx="7366533" cy="1516380"/>
            </a:xfrm>
            <a:prstGeom prst="rect">
              <a:avLst/>
            </a:prstGeom>
          </p:spPr>
          <p:txBody>
            <a:bodyPr lIns="0" tIns="0" rIns="0" bIns="0" rtlCol="0" anchor="t">
              <a:spAutoFit/>
            </a:bodyPr>
            <a:lstStyle/>
            <a:p>
              <a:pPr marL="0" marR="0" lvl="0" indent="0" algn="r" defTabSz="914400" rtl="0" eaLnBrk="1" fontAlgn="auto" latinLnBrk="0" hangingPunct="1">
                <a:lnSpc>
                  <a:spcPts val="9360"/>
                </a:lnSpc>
                <a:spcBef>
                  <a:spcPts val="0"/>
                </a:spcBef>
                <a:spcAft>
                  <a:spcPts val="0"/>
                </a:spcAft>
                <a:buClrTx/>
                <a:buSzTx/>
                <a:buFontTx/>
                <a:buNone/>
                <a:tabLst/>
                <a:defRPr/>
              </a:pPr>
              <a:r>
                <a:rPr kumimoji="0" lang="en-US" sz="7200" b="0" i="0" u="none" strike="noStrike" kern="1200" cap="none" spc="72" normalizeH="0" baseline="0" noProof="0" err="1">
                  <a:ln>
                    <a:noFill/>
                  </a:ln>
                  <a:solidFill>
                    <a:srgbClr val="EFEBE0"/>
                  </a:solidFill>
                  <a:effectLst/>
                  <a:uLnTx/>
                  <a:uFillTx/>
                  <a:latin typeface="Libre Baskerville Italics"/>
                  <a:ea typeface="+mn-ea"/>
                  <a:cs typeface="+mn-cs"/>
                </a:rPr>
                <a:t>Nhóm</a:t>
              </a:r>
              <a:r>
                <a:rPr kumimoji="0" lang="en-US" sz="7200" b="0" i="0" u="none" strike="noStrike" kern="1200" cap="none" spc="72" normalizeH="0" baseline="0" noProof="0">
                  <a:ln>
                    <a:noFill/>
                  </a:ln>
                  <a:solidFill>
                    <a:srgbClr val="EFEBE0"/>
                  </a:solidFill>
                  <a:effectLst/>
                  <a:uLnTx/>
                  <a:uFillTx/>
                  <a:latin typeface="Libre Baskerville Italics"/>
                  <a:ea typeface="+mn-ea"/>
                  <a:cs typeface="+mn-cs"/>
                </a:rPr>
                <a:t> 5</a:t>
              </a:r>
              <a:endParaRPr kumimoji="0" lang="en-US" sz="7200" b="0" i="0" u="none" strike="noStrike" kern="1200" cap="none" spc="72" normalizeH="0" baseline="0" noProof="0" dirty="0">
                <a:ln>
                  <a:noFill/>
                </a:ln>
                <a:solidFill>
                  <a:srgbClr val="EFEBE0"/>
                </a:solidFill>
                <a:effectLst/>
                <a:uLnTx/>
                <a:uFillTx/>
                <a:latin typeface="Libre Baskerville Italics"/>
                <a:ea typeface="+mn-ea"/>
                <a:cs typeface="+mn-cs"/>
              </a:endParaRPr>
            </a:p>
          </p:txBody>
        </p:sp>
        <p:sp>
          <p:nvSpPr>
            <p:cNvPr id="5" name="AutoShape 5"/>
            <p:cNvSpPr/>
            <p:nvPr/>
          </p:nvSpPr>
          <p:spPr>
            <a:xfrm>
              <a:off x="1585495" y="2249473"/>
              <a:ext cx="3175000" cy="101600"/>
            </a:xfrm>
            <a:prstGeom prst="rect">
              <a:avLst/>
            </a:prstGeom>
            <a:solidFill>
              <a:srgbClr val="EFEBE0"/>
            </a:solidFill>
          </p:spPr>
          <p:txBody>
            <a:bodyPr/>
            <a:lstStyle/>
            <a:p>
              <a:endParaRPr lang="en-US"/>
            </a:p>
          </p:txBody>
        </p:sp>
      </p:grpSp>
      <p:grpSp>
        <p:nvGrpSpPr>
          <p:cNvPr id="6" name="Group 6"/>
          <p:cNvGrpSpPr/>
          <p:nvPr/>
        </p:nvGrpSpPr>
        <p:grpSpPr>
          <a:xfrm>
            <a:off x="9037721" y="1513771"/>
            <a:ext cx="8462585" cy="6712432"/>
            <a:chOff x="0" y="-38100"/>
            <a:chExt cx="11283446" cy="8949907"/>
          </a:xfrm>
        </p:grpSpPr>
        <p:sp>
          <p:nvSpPr>
            <p:cNvPr id="7" name="TextBox 7"/>
            <p:cNvSpPr txBox="1"/>
            <p:nvPr/>
          </p:nvSpPr>
          <p:spPr>
            <a:xfrm>
              <a:off x="0" y="-38100"/>
              <a:ext cx="11283446" cy="872033"/>
            </a:xfrm>
            <a:prstGeom prst="rect">
              <a:avLst/>
            </a:prstGeom>
          </p:spPr>
          <p:txBody>
            <a:bodyPr lIns="0" tIns="0" rIns="0" bIns="0" rtlCol="0" anchor="t">
              <a:spAutoFit/>
            </a:bodyPr>
            <a:lstStyle/>
            <a:p>
              <a:pPr marL="0" marR="0" lvl="0" indent="0" algn="ctr" defTabSz="914400" rtl="0" eaLnBrk="1" fontAlgn="auto" latinLnBrk="0" hangingPunct="1">
                <a:lnSpc>
                  <a:spcPts val="5069"/>
                </a:lnSpc>
                <a:spcBef>
                  <a:spcPts val="0"/>
                </a:spcBef>
                <a:spcAft>
                  <a:spcPts val="0"/>
                </a:spcAft>
                <a:buClrTx/>
                <a:buSzTx/>
                <a:buFontTx/>
                <a:buNone/>
                <a:tabLst/>
                <a:defRPr/>
              </a:pPr>
              <a:r>
                <a:rPr kumimoji="0" lang="en-US" sz="3899" b="0" i="0" u="none" strike="noStrike" kern="1200" cap="none" spc="194" normalizeH="0" baseline="0" noProof="0" dirty="0">
                  <a:ln>
                    <a:noFill/>
                  </a:ln>
                  <a:solidFill>
                    <a:srgbClr val="6C5336"/>
                  </a:solidFill>
                  <a:effectLst/>
                  <a:uLnTx/>
                  <a:uFillTx/>
                  <a:latin typeface="Arimo" panose="020B0604020202020204" charset="0"/>
                  <a:ea typeface="+mn-ea"/>
                  <a:cs typeface="+mn-cs"/>
                </a:rPr>
                <a:t>THÀNH VIÊN</a:t>
              </a:r>
            </a:p>
          </p:txBody>
        </p:sp>
        <p:sp>
          <p:nvSpPr>
            <p:cNvPr id="8" name="TextBox 8"/>
            <p:cNvSpPr txBox="1"/>
            <p:nvPr/>
          </p:nvSpPr>
          <p:spPr>
            <a:xfrm>
              <a:off x="0" y="1242017"/>
              <a:ext cx="11280902" cy="7669790"/>
            </a:xfrm>
            <a:prstGeom prst="rect">
              <a:avLst/>
            </a:prstGeom>
          </p:spPr>
          <p:txBody>
            <a:bodyPr lIns="0" tIns="0" rIns="0" bIns="0" rtlCol="0" anchor="t">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3199">
                  <a:solidFill>
                    <a:srgbClr val="1D1B1E"/>
                  </a:solidFill>
                  <a:latin typeface="Arimo" panose="020B0604020202020204" charset="0"/>
                </a:rPr>
                <a:t>8. Ngô Văn Minh Trí		</a:t>
              </a:r>
              <a:r>
                <a:rPr kumimoji="0" lang="en-US" sz="3199" b="0" i="0" u="none" strike="noStrike" kern="1200" cap="none" spc="0" normalizeH="0" baseline="0" noProof="0">
                  <a:ln>
                    <a:noFill/>
                  </a:ln>
                  <a:solidFill>
                    <a:srgbClr val="1D1B1E"/>
                  </a:solidFill>
                  <a:effectLst/>
                  <a:uLnTx/>
                  <a:uFillTx/>
                  <a:latin typeface="Arimo" panose="020B0604020202020204" charset="0"/>
                  <a:ea typeface="+mn-ea"/>
                  <a:cs typeface="+mn-cs"/>
                </a:rPr>
                <a:t>		</a:t>
              </a:r>
              <a:r>
                <a:rPr lang="en-US" sz="3199">
                  <a:solidFill>
                    <a:srgbClr val="1D1B1E"/>
                  </a:solidFill>
                  <a:latin typeface="Arimo" panose="020B0604020202020204" charset="0"/>
                </a:rPr>
                <a:t>20142164</a:t>
              </a:r>
              <a:endParaRPr kumimoji="0" lang="en-US" sz="3199" b="0" i="0" u="none" strike="noStrike" kern="1200" cap="none" spc="0" normalizeH="0" baseline="0" noProof="0">
                <a:ln>
                  <a:noFill/>
                </a:ln>
                <a:solidFill>
                  <a:srgbClr val="1D1B1E"/>
                </a:solidFill>
                <a:effectLst/>
                <a:uLnTx/>
                <a:uFillTx/>
                <a:latin typeface="Arimo" panose="020B0604020202020204" charset="0"/>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3199" b="0" i="0" u="none" strike="noStrike" kern="1200" cap="none" spc="0" normalizeH="0" baseline="0" noProof="0">
                  <a:ln>
                    <a:noFill/>
                  </a:ln>
                  <a:solidFill>
                    <a:srgbClr val="1D1B1E"/>
                  </a:solidFill>
                  <a:effectLst/>
                  <a:uLnTx/>
                  <a:uFillTx/>
                  <a:latin typeface="Arimo" panose="020B0604020202020204" charset="0"/>
                  <a:ea typeface="+mn-ea"/>
                  <a:cs typeface="+mn-cs"/>
                </a:rPr>
                <a:t>9. Nguyễn Tiến Phát			20145311</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3199" b="0" i="0" u="none" strike="noStrike" kern="1200" cap="none" spc="0" normalizeH="0" baseline="0" noProof="0">
                  <a:ln>
                    <a:noFill/>
                  </a:ln>
                  <a:solidFill>
                    <a:srgbClr val="1D1B1E"/>
                  </a:solidFill>
                  <a:effectLst/>
                  <a:uLnTx/>
                  <a:uFillTx/>
                  <a:latin typeface="Arimo" panose="020B0604020202020204" charset="0"/>
                  <a:ea typeface="+mn-ea"/>
                  <a:cs typeface="+mn-cs"/>
                </a:rPr>
                <a:t>10. Trịnh Bá Thịnh				20104058</a:t>
              </a:r>
            </a:p>
            <a:p>
              <a:pPr marL="0" marR="0" lvl="0" indent="0" algn="l" defTabSz="914400" rtl="0" eaLnBrk="1" fontAlgn="auto" latinLnBrk="0" hangingPunct="1">
                <a:lnSpc>
                  <a:spcPct val="200000"/>
                </a:lnSpc>
                <a:spcBef>
                  <a:spcPts val="0"/>
                </a:spcBef>
                <a:spcAft>
                  <a:spcPts val="0"/>
                </a:spcAft>
                <a:buClrTx/>
                <a:buSzTx/>
                <a:buFontTx/>
                <a:buNone/>
                <a:tabLst/>
                <a:defRPr/>
              </a:pPr>
              <a:r>
                <a:rPr lang="en-US" sz="3199">
                  <a:solidFill>
                    <a:srgbClr val="1D1B1E"/>
                  </a:solidFill>
                  <a:latin typeface="Arimo" panose="020B0604020202020204" charset="0"/>
                </a:rPr>
                <a:t>11. Nguyễn Bảo Trân</a:t>
              </a:r>
              <a:r>
                <a:rPr kumimoji="0" lang="en-US" sz="3199" b="0" i="0" u="none" strike="noStrike" kern="1200" cap="none" spc="0" normalizeH="0" baseline="0" noProof="0">
                  <a:ln>
                    <a:noFill/>
                  </a:ln>
                  <a:solidFill>
                    <a:srgbClr val="1D1B1E"/>
                  </a:solidFill>
                  <a:effectLst/>
                  <a:uLnTx/>
                  <a:uFillTx/>
                  <a:latin typeface="Arimo" panose="020B0604020202020204" charset="0"/>
                  <a:ea typeface="+mn-ea"/>
                  <a:cs typeface="+mn-cs"/>
                </a:rPr>
                <a:t>			20126200</a:t>
              </a:r>
            </a:p>
            <a:p>
              <a:pPr marL="0" marR="0" lvl="0" indent="0" algn="l" defTabSz="914400" rtl="0" eaLnBrk="1" fontAlgn="auto" latinLnBrk="0" hangingPunct="1">
                <a:lnSpc>
                  <a:spcPct val="200000"/>
                </a:lnSpc>
                <a:spcBef>
                  <a:spcPts val="0"/>
                </a:spcBef>
                <a:spcAft>
                  <a:spcPts val="0"/>
                </a:spcAft>
                <a:buClrTx/>
                <a:buSzTx/>
                <a:buFontTx/>
                <a:buNone/>
                <a:tabLst/>
                <a:defRPr/>
              </a:pPr>
              <a:r>
                <a:rPr lang="en-US" sz="3199">
                  <a:solidFill>
                    <a:srgbClr val="1D1B1E"/>
                  </a:solidFill>
                  <a:latin typeface="Arimo" panose="020B0604020202020204" charset="0"/>
                </a:rPr>
                <a:t>12</a:t>
              </a:r>
              <a:r>
                <a:rPr kumimoji="0" lang="en-US" sz="3199" b="0" i="0" u="none" strike="noStrike" kern="1200" cap="none" spc="0" normalizeH="0" baseline="0" noProof="0">
                  <a:ln>
                    <a:noFill/>
                  </a:ln>
                  <a:solidFill>
                    <a:srgbClr val="1D1B1E"/>
                  </a:solidFill>
                  <a:effectLst/>
                  <a:uLnTx/>
                  <a:uFillTx/>
                  <a:latin typeface="Arimo" panose="020B0604020202020204" charset="0"/>
                  <a:ea typeface="+mn-ea"/>
                  <a:cs typeface="+mn-cs"/>
                </a:rPr>
                <a:t>. Chau Sóc Thia				20142588</a:t>
              </a:r>
            </a:p>
            <a:p>
              <a:pPr marL="0" marR="0" lvl="0" indent="0" algn="l" defTabSz="914400" rtl="0" eaLnBrk="1" fontAlgn="auto" latinLnBrk="0" hangingPunct="1">
                <a:lnSpc>
                  <a:spcPct val="200000"/>
                </a:lnSpc>
                <a:spcBef>
                  <a:spcPts val="0"/>
                </a:spcBef>
                <a:spcAft>
                  <a:spcPts val="0"/>
                </a:spcAft>
                <a:buClrTx/>
                <a:buSzTx/>
                <a:buFontTx/>
                <a:buNone/>
                <a:tabLst/>
                <a:defRPr/>
              </a:pPr>
              <a:r>
                <a:rPr lang="en-US" sz="3199">
                  <a:solidFill>
                    <a:srgbClr val="1D1B1E"/>
                  </a:solidFill>
                  <a:latin typeface="Arimo" panose="020B0604020202020204" charset="0"/>
                </a:rPr>
                <a:t>13</a:t>
              </a:r>
              <a:r>
                <a:rPr kumimoji="0" lang="en-US" sz="3199" b="0" i="0" u="none" strike="noStrike" kern="1200" cap="none" spc="0" normalizeH="0" baseline="0" noProof="0">
                  <a:ln>
                    <a:noFill/>
                  </a:ln>
                  <a:solidFill>
                    <a:srgbClr val="1D1B1E"/>
                  </a:solidFill>
                  <a:effectLst/>
                  <a:uLnTx/>
                  <a:uFillTx/>
                  <a:latin typeface="Arimo" panose="020B0604020202020204" charset="0"/>
                  <a:ea typeface="+mn-ea"/>
                  <a:cs typeface="+mn-cs"/>
                </a:rPr>
                <a:t>. Trần Lê Minh Tiến			20110736</a:t>
              </a:r>
            </a:p>
          </p:txBody>
        </p:sp>
      </p:grpSp>
      <p:sp>
        <p:nvSpPr>
          <p:cNvPr id="9" name="AutoShape 9"/>
          <p:cNvSpPr/>
          <p:nvPr/>
        </p:nvSpPr>
        <p:spPr>
          <a:xfrm>
            <a:off x="14684542" y="408168"/>
            <a:ext cx="3619500" cy="76200"/>
          </a:xfrm>
          <a:prstGeom prst="rect">
            <a:avLst/>
          </a:prstGeom>
          <a:solidFill>
            <a:srgbClr val="1D1B1E"/>
          </a:solidFill>
        </p:spPr>
      </p:sp>
    </p:spTree>
    <p:extLst>
      <p:ext uri="{BB962C8B-B14F-4D97-AF65-F5344CB8AC3E}">
        <p14:creationId xmlns:p14="http://schemas.microsoft.com/office/powerpoint/2010/main" val="2998431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rcRect t="4571" r="877" b="11741"/>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113453" y="1584004"/>
            <a:ext cx="7145847" cy="573405"/>
          </a:xfrm>
          <a:prstGeom prst="rect">
            <a:avLst/>
          </a:prstGeom>
        </p:spPr>
        <p:txBody>
          <a:bodyPr lIns="0" tIns="0" rIns="0" bIns="0" rtlCol="0" anchor="t">
            <a:spAutoFit/>
          </a:bodyPr>
          <a:lstStyle/>
          <a:p>
            <a:pPr algn="r">
              <a:lnSpc>
                <a:spcPts val="4680"/>
              </a:lnSpc>
            </a:pPr>
            <a:r>
              <a:rPr lang="en-US" sz="3600" spc="179">
                <a:solidFill>
                  <a:srgbClr val="EFEBE0"/>
                </a:solidFill>
                <a:latin typeface="Alegreya Medium"/>
              </a:rPr>
              <a:t>CÂU HỎI ĐẶT RA</a:t>
            </a:r>
          </a:p>
        </p:txBody>
      </p:sp>
      <p:sp>
        <p:nvSpPr>
          <p:cNvPr id="3" name="TextBox 3"/>
          <p:cNvSpPr txBox="1"/>
          <p:nvPr/>
        </p:nvSpPr>
        <p:spPr>
          <a:xfrm>
            <a:off x="10473566" y="2519223"/>
            <a:ext cx="6828346" cy="483337"/>
          </a:xfrm>
          <a:prstGeom prst="rect">
            <a:avLst/>
          </a:prstGeom>
        </p:spPr>
        <p:txBody>
          <a:bodyPr lIns="0" tIns="0" rIns="0" bIns="0" rtlCol="0" anchor="t">
            <a:spAutoFit/>
          </a:bodyPr>
          <a:lstStyle/>
          <a:p>
            <a:pPr algn="r">
              <a:lnSpc>
                <a:spcPts val="4199"/>
              </a:lnSpc>
            </a:pPr>
            <a:r>
              <a:rPr lang="en-US" sz="2800" spc="-27">
                <a:solidFill>
                  <a:srgbClr val="EFEBE0"/>
                </a:solidFill>
                <a:latin typeface="Arimo"/>
              </a:rPr>
              <a:t>Tội phạm công nghệ cao là gì?</a:t>
            </a:r>
            <a:endParaRPr lang="en-US" sz="2800" spc="-27" dirty="0">
              <a:solidFill>
                <a:srgbClr val="EFEBE0"/>
              </a:solidFill>
              <a:latin typeface="Arimo"/>
            </a:endParaRPr>
          </a:p>
        </p:txBody>
      </p:sp>
      <p:grpSp>
        <p:nvGrpSpPr>
          <p:cNvPr id="10" name="Group 9">
            <a:extLst>
              <a:ext uri="{FF2B5EF4-FFF2-40B4-BE49-F238E27FC236}">
                <a16:creationId xmlns:a16="http://schemas.microsoft.com/office/drawing/2014/main" id="{B32DCAAF-2A03-4F1C-999E-DA213FC4467E}"/>
              </a:ext>
            </a:extLst>
          </p:cNvPr>
          <p:cNvGrpSpPr/>
          <p:nvPr/>
        </p:nvGrpSpPr>
        <p:grpSpPr>
          <a:xfrm>
            <a:off x="3962400" y="5937799"/>
            <a:ext cx="6110948" cy="1919543"/>
            <a:chOff x="2599681" y="7414491"/>
            <a:chExt cx="5728093" cy="1094199"/>
          </a:xfrm>
        </p:grpSpPr>
        <p:sp>
          <p:nvSpPr>
            <p:cNvPr id="4" name="TextBox 4"/>
            <p:cNvSpPr txBox="1"/>
            <p:nvPr/>
          </p:nvSpPr>
          <p:spPr>
            <a:xfrm>
              <a:off x="3393870" y="7414491"/>
              <a:ext cx="4933904" cy="682580"/>
            </a:xfrm>
            <a:prstGeom prst="rect">
              <a:avLst/>
            </a:prstGeom>
          </p:spPr>
          <p:txBody>
            <a:bodyPr wrap="square" lIns="0" tIns="0" rIns="0" bIns="0" rtlCol="0" anchor="t">
              <a:spAutoFit/>
            </a:bodyPr>
            <a:lstStyle/>
            <a:p>
              <a:pPr>
                <a:lnSpc>
                  <a:spcPct val="105000"/>
                </a:lnSpc>
              </a:pPr>
              <a:r>
                <a:rPr lang="en-US" sz="7500" spc="87">
                  <a:solidFill>
                    <a:srgbClr val="EFEBE0"/>
                  </a:solidFill>
                  <a:latin typeface="Alegreya Medium Italics"/>
                </a:rPr>
                <a:t>Kết cấu chủ đề</a:t>
              </a:r>
              <a:endParaRPr lang="en-US" sz="7500" spc="87" dirty="0">
                <a:solidFill>
                  <a:srgbClr val="EFEBE0"/>
                </a:solidFill>
                <a:latin typeface="Alegreya Medium Italics"/>
              </a:endParaRPr>
            </a:p>
          </p:txBody>
        </p:sp>
        <p:sp>
          <p:nvSpPr>
            <p:cNvPr id="5" name="AutoShape 5"/>
            <p:cNvSpPr/>
            <p:nvPr/>
          </p:nvSpPr>
          <p:spPr>
            <a:xfrm>
              <a:off x="2599681" y="8410833"/>
              <a:ext cx="4648200" cy="97857"/>
            </a:xfrm>
            <a:prstGeom prst="rect">
              <a:avLst/>
            </a:prstGeom>
            <a:solidFill>
              <a:srgbClr val="EFEBE0"/>
            </a:solidFill>
          </p:spPr>
          <p:txBody>
            <a:bodyPr/>
            <a:lstStyle/>
            <a:p>
              <a:endParaRPr lang="en-US"/>
            </a:p>
          </p:txBody>
        </p:sp>
      </p:grpSp>
      <p:sp>
        <p:nvSpPr>
          <p:cNvPr id="6" name="AutoShape 6"/>
          <p:cNvSpPr/>
          <p:nvPr/>
        </p:nvSpPr>
        <p:spPr>
          <a:xfrm>
            <a:off x="16068675" y="1085313"/>
            <a:ext cx="2381250" cy="76200"/>
          </a:xfrm>
          <a:prstGeom prst="rect">
            <a:avLst/>
          </a:prstGeom>
          <a:solidFill>
            <a:srgbClr val="EFEBE0"/>
          </a:solidFill>
        </p:spPr>
      </p:sp>
      <p:sp>
        <p:nvSpPr>
          <p:cNvPr id="7" name="TextBox 7"/>
          <p:cNvSpPr txBox="1"/>
          <p:nvPr/>
        </p:nvSpPr>
        <p:spPr>
          <a:xfrm>
            <a:off x="10113453" y="6639775"/>
            <a:ext cx="7145847" cy="515620"/>
          </a:xfrm>
          <a:prstGeom prst="rect">
            <a:avLst/>
          </a:prstGeom>
        </p:spPr>
        <p:txBody>
          <a:bodyPr lIns="0" tIns="0" rIns="0" bIns="0" rtlCol="0" anchor="t">
            <a:spAutoFit/>
          </a:bodyPr>
          <a:lstStyle/>
          <a:p>
            <a:pPr algn="r">
              <a:lnSpc>
                <a:spcPts val="4199"/>
              </a:lnSpc>
            </a:pPr>
            <a:endParaRPr/>
          </a:p>
        </p:txBody>
      </p:sp>
      <p:sp>
        <p:nvSpPr>
          <p:cNvPr id="8" name="TextBox 8"/>
          <p:cNvSpPr txBox="1"/>
          <p:nvPr/>
        </p:nvSpPr>
        <p:spPr>
          <a:xfrm>
            <a:off x="10708105" y="3471359"/>
            <a:ext cx="6551195" cy="483402"/>
          </a:xfrm>
          <a:prstGeom prst="rect">
            <a:avLst/>
          </a:prstGeom>
        </p:spPr>
        <p:txBody>
          <a:bodyPr wrap="square" lIns="0" tIns="0" rIns="0" bIns="0" rtlCol="0" anchor="t">
            <a:spAutoFit/>
          </a:bodyPr>
          <a:lstStyle/>
          <a:p>
            <a:pPr algn="r">
              <a:lnSpc>
                <a:spcPts val="4199"/>
              </a:lnSpc>
            </a:pPr>
            <a:r>
              <a:rPr lang="en-US" sz="2800" spc="-27">
                <a:solidFill>
                  <a:srgbClr val="EFEBE0"/>
                </a:solidFill>
                <a:latin typeface="Arimo"/>
              </a:rPr>
              <a:t>Đặc điểm của tội phạm công nghệ cao</a:t>
            </a:r>
            <a:endParaRPr lang="en-US" sz="2800" spc="-27" dirty="0">
              <a:solidFill>
                <a:srgbClr val="EFEBE0"/>
              </a:solidFill>
              <a:latin typeface="Arimo"/>
            </a:endParaRPr>
          </a:p>
        </p:txBody>
      </p:sp>
      <p:sp>
        <p:nvSpPr>
          <p:cNvPr id="9" name="TextBox 9"/>
          <p:cNvSpPr txBox="1"/>
          <p:nvPr/>
        </p:nvSpPr>
        <p:spPr>
          <a:xfrm>
            <a:off x="11089105" y="4471605"/>
            <a:ext cx="6212807" cy="483402"/>
          </a:xfrm>
          <a:prstGeom prst="rect">
            <a:avLst/>
          </a:prstGeom>
        </p:spPr>
        <p:txBody>
          <a:bodyPr wrap="square" lIns="0" tIns="0" rIns="0" bIns="0" rtlCol="0" anchor="t">
            <a:spAutoFit/>
          </a:bodyPr>
          <a:lstStyle/>
          <a:p>
            <a:pPr algn="r">
              <a:lnSpc>
                <a:spcPts val="4199"/>
              </a:lnSpc>
            </a:pPr>
            <a:r>
              <a:rPr lang="en-US" sz="2800" spc="-27">
                <a:solidFill>
                  <a:srgbClr val="EFEBE0"/>
                </a:solidFill>
                <a:latin typeface="Arimo"/>
              </a:rPr>
              <a:t>Hậu quả của tội phạm công nghệ cao </a:t>
            </a:r>
            <a:endParaRPr lang="en-US" sz="2800" spc="-27" dirty="0">
              <a:solidFill>
                <a:srgbClr val="EFEBE0"/>
              </a:solidFill>
              <a:latin typeface="Arimo"/>
            </a:endParaRPr>
          </a:p>
        </p:txBody>
      </p:sp>
      <p:sp>
        <p:nvSpPr>
          <p:cNvPr id="11" name="TextBox 9">
            <a:extLst>
              <a:ext uri="{FF2B5EF4-FFF2-40B4-BE49-F238E27FC236}">
                <a16:creationId xmlns:a16="http://schemas.microsoft.com/office/drawing/2014/main" id="{074E3811-2FEE-BA4C-15FD-9723A854B5EC}"/>
              </a:ext>
            </a:extLst>
          </p:cNvPr>
          <p:cNvSpPr txBox="1"/>
          <p:nvPr/>
        </p:nvSpPr>
        <p:spPr>
          <a:xfrm>
            <a:off x="9683917" y="5471851"/>
            <a:ext cx="7617995" cy="483402"/>
          </a:xfrm>
          <a:prstGeom prst="rect">
            <a:avLst/>
          </a:prstGeom>
        </p:spPr>
        <p:txBody>
          <a:bodyPr wrap="square" lIns="0" tIns="0" rIns="0" bIns="0" rtlCol="0" anchor="t">
            <a:spAutoFit/>
          </a:bodyPr>
          <a:lstStyle/>
          <a:p>
            <a:pPr algn="r">
              <a:lnSpc>
                <a:spcPts val="4199"/>
              </a:lnSpc>
            </a:pPr>
            <a:r>
              <a:rPr lang="en-US" sz="2800" spc="-27">
                <a:solidFill>
                  <a:srgbClr val="EFEBE0"/>
                </a:solidFill>
                <a:latin typeface="Arimo"/>
              </a:rPr>
              <a:t>Các mức phạt đối với tội phạm công nghệ cao</a:t>
            </a:r>
            <a:endParaRPr lang="en-US" sz="2800" spc="-27" dirty="0">
              <a:solidFill>
                <a:srgbClr val="EFEBE0"/>
              </a:solidFill>
              <a:latin typeface="Arimo"/>
            </a:endParaRPr>
          </a:p>
        </p:txBody>
      </p:sp>
      <p:sp>
        <p:nvSpPr>
          <p:cNvPr id="12" name="TextBox 9">
            <a:extLst>
              <a:ext uri="{FF2B5EF4-FFF2-40B4-BE49-F238E27FC236}">
                <a16:creationId xmlns:a16="http://schemas.microsoft.com/office/drawing/2014/main" id="{627C865A-3D6A-BE86-2915-F50043572582}"/>
              </a:ext>
            </a:extLst>
          </p:cNvPr>
          <p:cNvSpPr txBox="1"/>
          <p:nvPr/>
        </p:nvSpPr>
        <p:spPr>
          <a:xfrm>
            <a:off x="9582992" y="6472097"/>
            <a:ext cx="7718920" cy="483402"/>
          </a:xfrm>
          <a:prstGeom prst="rect">
            <a:avLst/>
          </a:prstGeom>
        </p:spPr>
        <p:txBody>
          <a:bodyPr wrap="square" lIns="0" tIns="0" rIns="0" bIns="0" rtlCol="0" anchor="t">
            <a:spAutoFit/>
          </a:bodyPr>
          <a:lstStyle/>
          <a:p>
            <a:pPr algn="r">
              <a:lnSpc>
                <a:spcPts val="4199"/>
              </a:lnSpc>
            </a:pPr>
            <a:r>
              <a:rPr lang="en-US" sz="2800" spc="-27">
                <a:solidFill>
                  <a:srgbClr val="EFEBE0"/>
                </a:solidFill>
                <a:latin typeface="Arimo"/>
              </a:rPr>
              <a:t>Vụ án liên quan đến tội phạm công nghệ cao</a:t>
            </a:r>
            <a:endParaRPr lang="en-US" sz="2800" spc="-27" dirty="0">
              <a:solidFill>
                <a:srgbClr val="EFEBE0"/>
              </a:solidFill>
              <a:latin typeface="Arimo"/>
            </a:endParaRPr>
          </a:p>
        </p:txBody>
      </p:sp>
      <p:sp>
        <p:nvSpPr>
          <p:cNvPr id="13" name="TextBox 9">
            <a:extLst>
              <a:ext uri="{FF2B5EF4-FFF2-40B4-BE49-F238E27FC236}">
                <a16:creationId xmlns:a16="http://schemas.microsoft.com/office/drawing/2014/main" id="{9FB4430E-03D6-45D3-E526-C956497FEA01}"/>
              </a:ext>
            </a:extLst>
          </p:cNvPr>
          <p:cNvSpPr txBox="1"/>
          <p:nvPr/>
        </p:nvSpPr>
        <p:spPr>
          <a:xfrm>
            <a:off x="10481587" y="7472343"/>
            <a:ext cx="6820325" cy="483402"/>
          </a:xfrm>
          <a:prstGeom prst="rect">
            <a:avLst/>
          </a:prstGeom>
        </p:spPr>
        <p:txBody>
          <a:bodyPr wrap="square" lIns="0" tIns="0" rIns="0" bIns="0" rtlCol="0" anchor="t">
            <a:spAutoFit/>
          </a:bodyPr>
          <a:lstStyle/>
          <a:p>
            <a:pPr algn="r">
              <a:lnSpc>
                <a:spcPts val="4199"/>
              </a:lnSpc>
            </a:pPr>
            <a:r>
              <a:rPr lang="en-US" sz="2800" spc="-27">
                <a:solidFill>
                  <a:srgbClr val="EFEBE0"/>
                </a:solidFill>
                <a:latin typeface="Arimo"/>
              </a:rPr>
              <a:t>Bài học rút ra và giá trị mang lại</a:t>
            </a:r>
            <a:endParaRPr lang="en-US" sz="2800" spc="-27" dirty="0">
              <a:solidFill>
                <a:srgbClr val="EFEBE0"/>
              </a:solidFill>
              <a:latin typeface="Arimo"/>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5.55556E-7 -4.69136E-6 L -0.2204 0.00263 " pathEditMode="relative" rAng="0" ptsTypes="AA">
                                      <p:cBhvr>
                                        <p:cTn id="6" dur="2000" fill="hold"/>
                                        <p:tgtEl>
                                          <p:spTgt spid="10"/>
                                        </p:tgtEl>
                                        <p:attrNameLst>
                                          <p:attrName>ppt_x</p:attrName>
                                          <p:attrName>ppt_y</p:attrName>
                                        </p:attrNameLst>
                                      </p:cBhvr>
                                      <p:rCtr x="-11024" y="123"/>
                                    </p:animMotion>
                                  </p:childTnLst>
                                </p:cTn>
                              </p:par>
                              <p:par>
                                <p:cTn id="7" presetID="2" presetClass="entr" presetSubtype="2" fill="hold" grpId="0" nodeType="withEffect">
                                  <p:stCondLst>
                                    <p:cond delay="200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750" fill="hold"/>
                                        <p:tgtEl>
                                          <p:spTgt spid="2"/>
                                        </p:tgtEl>
                                        <p:attrNameLst>
                                          <p:attrName>ppt_x</p:attrName>
                                        </p:attrNameLst>
                                      </p:cBhvr>
                                      <p:tavLst>
                                        <p:tav tm="0">
                                          <p:val>
                                            <p:strVal val="1+#ppt_w/2"/>
                                          </p:val>
                                        </p:tav>
                                        <p:tav tm="100000">
                                          <p:val>
                                            <p:strVal val="#ppt_x"/>
                                          </p:val>
                                        </p:tav>
                                      </p:tavLst>
                                    </p:anim>
                                    <p:anim calcmode="lin" valueType="num">
                                      <p:cBhvr additive="base">
                                        <p:cTn id="10"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9" grpId="0"/>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C5336"/>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8673A68-CA2C-C66B-DA68-188CB69873EA}"/>
              </a:ext>
            </a:extLst>
          </p:cNvPr>
          <p:cNvPicPr>
            <a:picLocks noChangeAspect="1"/>
          </p:cNvPicPr>
          <p:nvPr/>
        </p:nvPicPr>
        <p:blipFill>
          <a:blip r:embed="rId2">
            <a:alphaModFix amt="27000"/>
          </a:blip>
          <a:srcRect t="7816" b="7816"/>
          <a:stretch>
            <a:fillRect/>
          </a:stretch>
        </p:blipFill>
        <p:spPr>
          <a:xfrm>
            <a:off x="-106280" y="-200025"/>
            <a:ext cx="18500559" cy="10687050"/>
          </a:xfrm>
          <a:prstGeom prst="rect">
            <a:avLst/>
          </a:prstGeom>
        </p:spPr>
      </p:pic>
      <p:sp>
        <p:nvSpPr>
          <p:cNvPr id="3" name="AutoShape 3"/>
          <p:cNvSpPr/>
          <p:nvPr/>
        </p:nvSpPr>
        <p:spPr>
          <a:xfrm>
            <a:off x="16478250" y="1028700"/>
            <a:ext cx="2381250" cy="76200"/>
          </a:xfrm>
          <a:prstGeom prst="rect">
            <a:avLst/>
          </a:prstGeom>
          <a:solidFill>
            <a:srgbClr val="EFEBE0"/>
          </a:solidFill>
        </p:spPr>
      </p:sp>
      <p:sp>
        <p:nvSpPr>
          <p:cNvPr id="4" name="TextBox 4"/>
          <p:cNvSpPr txBox="1"/>
          <p:nvPr/>
        </p:nvSpPr>
        <p:spPr>
          <a:xfrm>
            <a:off x="1371600" y="1749631"/>
            <a:ext cx="9258758" cy="923330"/>
          </a:xfrm>
          <a:prstGeom prst="rect">
            <a:avLst/>
          </a:prstGeom>
        </p:spPr>
        <p:txBody>
          <a:bodyPr wrap="square" lIns="0" tIns="0" rIns="0" bIns="0" rtlCol="0" anchor="t">
            <a:spAutoFit/>
          </a:bodyPr>
          <a:lstStyle/>
          <a:p>
            <a:pPr marL="0" marR="0" lvl="0" indent="0" algn="l" defTabSz="914400" rtl="0" eaLnBrk="1" fontAlgn="auto" latinLnBrk="0" hangingPunct="1">
              <a:lnSpc>
                <a:spcPts val="7200"/>
              </a:lnSpc>
              <a:spcBef>
                <a:spcPts val="0"/>
              </a:spcBef>
              <a:spcAft>
                <a:spcPts val="0"/>
              </a:spcAft>
              <a:buClrTx/>
              <a:buSzTx/>
              <a:buFontTx/>
              <a:buNone/>
              <a:tabLst/>
              <a:defRPr/>
            </a:pPr>
            <a:r>
              <a:rPr lang="en-US" sz="6000" spc="-60" dirty="0">
                <a:solidFill>
                  <a:srgbClr val="EFEBE0"/>
                </a:solidFill>
                <a:latin typeface="Alegreya Medium Italics"/>
              </a:rPr>
              <a:t>I</a:t>
            </a:r>
            <a:r>
              <a:rPr kumimoji="0" lang="en-US" sz="6000" b="0" i="0" u="none" strike="noStrike" kern="1200" cap="none" spc="-60" normalizeH="0" baseline="0" noProof="0">
                <a:ln>
                  <a:noFill/>
                </a:ln>
                <a:solidFill>
                  <a:srgbClr val="EFEBE0"/>
                </a:solidFill>
                <a:effectLst/>
                <a:uLnTx/>
                <a:uFillTx/>
                <a:latin typeface="Alegreya Medium Italics"/>
                <a:ea typeface="+mn-ea"/>
                <a:cs typeface="+mn-cs"/>
              </a:rPr>
              <a:t>. Tội phạm công nghệ cao là gì? </a:t>
            </a:r>
            <a:endParaRPr kumimoji="0" lang="en-US" sz="6000" b="0" i="0" u="none" strike="noStrike" kern="1200" cap="none" spc="-60" normalizeH="0" baseline="0" noProof="0" dirty="0">
              <a:ln>
                <a:noFill/>
              </a:ln>
              <a:solidFill>
                <a:srgbClr val="EFEBE0"/>
              </a:solidFill>
              <a:effectLst/>
              <a:uLnTx/>
              <a:uFillTx/>
              <a:latin typeface="Alegreya Medium Italics"/>
              <a:ea typeface="+mn-ea"/>
              <a:cs typeface="+mn-cs"/>
            </a:endParaRPr>
          </a:p>
        </p:txBody>
      </p:sp>
      <p:sp>
        <p:nvSpPr>
          <p:cNvPr id="5" name="TextBox 5"/>
          <p:cNvSpPr txBox="1"/>
          <p:nvPr/>
        </p:nvSpPr>
        <p:spPr>
          <a:xfrm>
            <a:off x="2108622" y="3390900"/>
            <a:ext cx="14070756" cy="2338782"/>
          </a:xfrm>
          <a:prstGeom prst="rect">
            <a:avLst/>
          </a:prstGeom>
        </p:spPr>
        <p:txBody>
          <a:bodyPr wrap="square" lIns="0" tIns="0" rIns="0" bIns="0" rtlCol="0" anchor="t">
            <a:spAutoFit/>
          </a:bodyPr>
          <a:lstStyle/>
          <a:p>
            <a:pPr lvl="0" algn="just">
              <a:lnSpc>
                <a:spcPts val="6449"/>
              </a:lnSpc>
            </a:pPr>
            <a:r>
              <a:rPr lang="en-US" sz="2900" spc="-42">
                <a:solidFill>
                  <a:srgbClr val="EFEBE0"/>
                </a:solidFill>
                <a:latin typeface="Arimo"/>
              </a:rPr>
              <a:t>Được định nghĩa</a:t>
            </a:r>
            <a:r>
              <a:rPr kumimoji="0" lang="en-US" sz="2900" b="0" i="0" u="none" strike="noStrike" kern="1200" cap="none" spc="-42" normalizeH="0" baseline="0" noProof="0">
                <a:ln>
                  <a:noFill/>
                </a:ln>
                <a:solidFill>
                  <a:srgbClr val="EFEBE0"/>
                </a:solidFill>
                <a:effectLst/>
                <a:uLnTx/>
                <a:uFillTx/>
                <a:latin typeface="Arimo"/>
              </a:rPr>
              <a:t>: </a:t>
            </a:r>
            <a:r>
              <a:rPr kumimoji="0" lang="en-US" sz="2900" b="0" i="0" u="none" strike="noStrike" kern="1200" cap="none" spc="-42" normalizeH="0" baseline="0" noProof="0">
                <a:ln>
                  <a:noFill/>
                </a:ln>
                <a:solidFill>
                  <a:srgbClr val="EFEBE0"/>
                </a:solidFill>
                <a:effectLst/>
                <a:uLnTx/>
                <a:uFillTx/>
                <a:latin typeface="Arimo Italics"/>
              </a:rPr>
              <a:t>“</a:t>
            </a:r>
            <a:r>
              <a:rPr lang="vi-VN" sz="2900" spc="-42">
                <a:solidFill>
                  <a:srgbClr val="EFEBE0"/>
                </a:solidFill>
                <a:latin typeface="Arimo Italics"/>
              </a:rPr>
              <a:t>Việc sử dụng công nghệ hiện đại trực tiếp hoặc gián tiếp thực hiện hành vi trái pháp luật đối với cá nhân, nhóm, tổ chức, gây tổn hại xấu đến uy tín tin cậy của nạn nhân hoặc gây thiệt hại vật chất cho mạng viễn thông như mạng viễn thông</a:t>
            </a:r>
            <a:r>
              <a:rPr kumimoji="0" lang="en-US" sz="2900" b="0" i="0" u="none" strike="noStrike" kern="1200" cap="none" spc="-42" normalizeH="0" baseline="0" noProof="0">
                <a:ln>
                  <a:noFill/>
                </a:ln>
                <a:solidFill>
                  <a:srgbClr val="EFEBE0"/>
                </a:solidFill>
                <a:effectLst/>
                <a:uLnTx/>
                <a:uFillTx/>
                <a:latin typeface="Arimo Italics"/>
              </a:rPr>
              <a:t>”</a:t>
            </a:r>
          </a:p>
        </p:txBody>
      </p:sp>
      <p:sp>
        <p:nvSpPr>
          <p:cNvPr id="6" name="TextBox 5">
            <a:extLst>
              <a:ext uri="{FF2B5EF4-FFF2-40B4-BE49-F238E27FC236}">
                <a16:creationId xmlns:a16="http://schemas.microsoft.com/office/drawing/2014/main" id="{59381733-48D5-3D39-27CE-6FEF5C2F5477}"/>
              </a:ext>
            </a:extLst>
          </p:cNvPr>
          <p:cNvSpPr txBox="1"/>
          <p:nvPr/>
        </p:nvSpPr>
        <p:spPr>
          <a:xfrm>
            <a:off x="2108622" y="6485721"/>
            <a:ext cx="13674198" cy="1590179"/>
          </a:xfrm>
          <a:prstGeom prst="rect">
            <a:avLst/>
          </a:prstGeom>
        </p:spPr>
        <p:txBody>
          <a:bodyPr wrap="square" lIns="0" tIns="0" rIns="0" bIns="0" rtlCol="0" anchor="t">
            <a:spAutoFit/>
          </a:bodyPr>
          <a:lstStyle/>
          <a:p>
            <a:pPr lvl="0" algn="just">
              <a:lnSpc>
                <a:spcPts val="6449"/>
              </a:lnSpc>
            </a:pPr>
            <a:r>
              <a:rPr lang="en-US" sz="4000" spc="-42">
                <a:solidFill>
                  <a:srgbClr val="EFEBE0"/>
                </a:solidFill>
                <a:latin typeface="Alegreya Medium" panose="020B0604020202020204" charset="0"/>
                <a:sym typeface="Wingdings" panose="05000000000000000000" pitchFamily="2" charset="2"/>
              </a:rPr>
              <a:t> </a:t>
            </a:r>
            <a:r>
              <a:rPr lang="en-US" sz="4000" spc="-42">
                <a:solidFill>
                  <a:srgbClr val="EFEBE0"/>
                </a:solidFill>
                <a:latin typeface="Alegreya Medium" panose="020B0604020202020204" charset="0"/>
                <a:ea typeface="Arimo" panose="020B0604020202020204" pitchFamily="34" charset="0"/>
                <a:cs typeface="Arimo" panose="020B0604020202020204" pitchFamily="34" charset="0"/>
                <a:sym typeface="Wingdings" panose="05000000000000000000" pitchFamily="2" charset="2"/>
              </a:rPr>
              <a:t>Tội phạm công nghệ cao ngày nay đang diễn ra phổ biến, đe dọa an ninh quốc gia và nền kinh tế.</a:t>
            </a:r>
            <a:endParaRPr kumimoji="0" lang="en-US" sz="4000" u="none" strike="noStrike" kern="1200" cap="none" spc="-42" normalizeH="0" baseline="0" noProof="0">
              <a:ln>
                <a:noFill/>
              </a:ln>
              <a:solidFill>
                <a:srgbClr val="EFEBE0"/>
              </a:solidFill>
              <a:effectLst/>
              <a:uLnTx/>
              <a:uFillTx/>
              <a:latin typeface="Alegreya Medium" panose="020B0604020202020204" charset="0"/>
              <a:ea typeface="Arimo" panose="020B0604020202020204" pitchFamily="34" charset="0"/>
              <a:cs typeface="Arimo" panose="020B0604020202020204" pitchFamily="34" charset="0"/>
            </a:endParaRPr>
          </a:p>
        </p:txBody>
      </p:sp>
    </p:spTree>
    <p:extLst>
      <p:ext uri="{BB962C8B-B14F-4D97-AF65-F5344CB8AC3E}">
        <p14:creationId xmlns:p14="http://schemas.microsoft.com/office/powerpoint/2010/main" val="40482152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t="3" b="3"/>
          <a:stretch/>
        </p:blipFill>
        <p:spPr>
          <a:xfrm>
            <a:off x="9524542" y="2809875"/>
            <a:ext cx="8763458" cy="4667250"/>
          </a:xfrm>
          <a:prstGeom prst="rect">
            <a:avLst/>
          </a:prstGeom>
        </p:spPr>
      </p:pic>
      <p:sp>
        <p:nvSpPr>
          <p:cNvPr id="3" name="AutoShape 3"/>
          <p:cNvSpPr/>
          <p:nvPr/>
        </p:nvSpPr>
        <p:spPr>
          <a:xfrm>
            <a:off x="15906750" y="1187450"/>
            <a:ext cx="2381250" cy="76200"/>
          </a:xfrm>
          <a:prstGeom prst="rect">
            <a:avLst/>
          </a:prstGeom>
          <a:solidFill>
            <a:srgbClr val="1D1B1E"/>
          </a:solidFill>
        </p:spPr>
      </p:sp>
      <p:sp>
        <p:nvSpPr>
          <p:cNvPr id="4" name="AutoShape 4"/>
          <p:cNvSpPr/>
          <p:nvPr/>
        </p:nvSpPr>
        <p:spPr>
          <a:xfrm>
            <a:off x="15906750" y="9258300"/>
            <a:ext cx="2381250" cy="76200"/>
          </a:xfrm>
          <a:prstGeom prst="rect">
            <a:avLst/>
          </a:prstGeom>
          <a:solidFill>
            <a:srgbClr val="1D1B1E"/>
          </a:solidFill>
        </p:spPr>
      </p:sp>
      <p:sp>
        <p:nvSpPr>
          <p:cNvPr id="5" name="TextBox 5"/>
          <p:cNvSpPr txBox="1"/>
          <p:nvPr/>
        </p:nvSpPr>
        <p:spPr>
          <a:xfrm>
            <a:off x="1011973" y="1263650"/>
            <a:ext cx="6924706" cy="1333698"/>
          </a:xfrm>
          <a:prstGeom prst="rect">
            <a:avLst/>
          </a:prstGeom>
        </p:spPr>
        <p:txBody>
          <a:bodyPr lIns="0" tIns="0" rIns="0" bIns="0" rtlCol="0" anchor="t">
            <a:spAutoFit/>
          </a:bodyPr>
          <a:lstStyle/>
          <a:p>
            <a:pPr>
              <a:lnSpc>
                <a:spcPts val="5159"/>
              </a:lnSpc>
              <a:spcBef>
                <a:spcPct val="0"/>
              </a:spcBef>
            </a:pPr>
            <a:r>
              <a:rPr lang="en-US" sz="4299">
                <a:solidFill>
                  <a:srgbClr val="6C5336"/>
                </a:solidFill>
                <a:latin typeface="Alegreya Medium Italics"/>
              </a:rPr>
              <a:t>a. Tội phạm công nghệ được chia làm nhiều hoạt động</a:t>
            </a:r>
            <a:endParaRPr lang="en-US" sz="4299" dirty="0">
              <a:solidFill>
                <a:srgbClr val="6C5336"/>
              </a:solidFill>
              <a:latin typeface="Alegreya Medium Italics"/>
            </a:endParaRPr>
          </a:p>
        </p:txBody>
      </p:sp>
      <p:sp>
        <p:nvSpPr>
          <p:cNvPr id="6" name="TextBox 6"/>
          <p:cNvSpPr txBox="1"/>
          <p:nvPr/>
        </p:nvSpPr>
        <p:spPr>
          <a:xfrm>
            <a:off x="1036134" y="3343808"/>
            <a:ext cx="7450634" cy="3599383"/>
          </a:xfrm>
          <a:prstGeom prst="rect">
            <a:avLst/>
          </a:prstGeom>
        </p:spPr>
        <p:txBody>
          <a:bodyPr lIns="0" tIns="0" rIns="0" bIns="0" rtlCol="0" anchor="t">
            <a:spAutoFit/>
          </a:bodyPr>
          <a:lstStyle/>
          <a:p>
            <a:pPr marL="690881" lvl="1" indent="-345440">
              <a:lnSpc>
                <a:spcPct val="150000"/>
              </a:lnSpc>
              <a:buFont typeface="Arial"/>
              <a:buChar char="•"/>
            </a:pPr>
            <a:r>
              <a:rPr lang="en-US" sz="3200" spc="-32">
                <a:solidFill>
                  <a:srgbClr val="000000"/>
                </a:solidFill>
                <a:latin typeface="Arimo"/>
              </a:rPr>
              <a:t>Thay đổi trái phép dữ liệu</a:t>
            </a:r>
          </a:p>
          <a:p>
            <a:pPr marL="690881" lvl="1" indent="-345440">
              <a:lnSpc>
                <a:spcPct val="150000"/>
              </a:lnSpc>
              <a:buFont typeface="Arial"/>
              <a:buChar char="•"/>
            </a:pPr>
            <a:r>
              <a:rPr lang="en-US" sz="3200" spc="-32">
                <a:solidFill>
                  <a:srgbClr val="000000"/>
                </a:solidFill>
                <a:latin typeface="Arimo"/>
              </a:rPr>
              <a:t>Thay đổi, hủy diệt, ngăn chặn, ăn cắp kết quả, để che giấu những giao dịch trái phép </a:t>
            </a:r>
          </a:p>
          <a:p>
            <a:pPr marL="690881" lvl="1" indent="-345440">
              <a:lnSpc>
                <a:spcPct val="150000"/>
              </a:lnSpc>
              <a:buFont typeface="Arial"/>
              <a:buChar char="•"/>
            </a:pPr>
            <a:r>
              <a:rPr lang="vi-VN" sz="3200" spc="-32">
                <a:solidFill>
                  <a:srgbClr val="000000"/>
                </a:solidFill>
                <a:latin typeface="Arimo"/>
              </a:rPr>
              <a:t>Thay đổi hoặc xóa dữ liệu lưu trữ</a:t>
            </a:r>
            <a:endParaRPr lang="en-US" sz="3200" spc="-32" dirty="0">
              <a:solidFill>
                <a:srgbClr val="000000"/>
              </a:solidFill>
              <a:latin typeface="Arimo"/>
            </a:endParaRPr>
          </a:p>
        </p:txBody>
      </p:sp>
    </p:spTree>
  </p:cSld>
  <p:clrMapOvr>
    <a:masterClrMapping/>
  </p:clrMapOvr>
  <p:transition spd="slow">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 0 L 0.25 0 E" pathEditMode="relative" ptsTypes="">
                                      <p:cBhvr>
                                        <p:cTn id="12"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t="3" b="3"/>
          <a:stretch/>
        </p:blipFill>
        <p:spPr>
          <a:xfrm>
            <a:off x="-4572000" y="2809875"/>
            <a:ext cx="8763458" cy="4667250"/>
          </a:xfrm>
          <a:prstGeom prst="rect">
            <a:avLst/>
          </a:prstGeom>
        </p:spPr>
      </p:pic>
      <p:sp>
        <p:nvSpPr>
          <p:cNvPr id="3" name="AutoShape 3"/>
          <p:cNvSpPr/>
          <p:nvPr/>
        </p:nvSpPr>
        <p:spPr>
          <a:xfrm>
            <a:off x="0" y="1181100"/>
            <a:ext cx="2381250" cy="76200"/>
          </a:xfrm>
          <a:prstGeom prst="rect">
            <a:avLst/>
          </a:prstGeom>
          <a:solidFill>
            <a:srgbClr val="1D1B1E"/>
          </a:solidFill>
        </p:spPr>
      </p:sp>
      <p:sp>
        <p:nvSpPr>
          <p:cNvPr id="4" name="AutoShape 4"/>
          <p:cNvSpPr/>
          <p:nvPr/>
        </p:nvSpPr>
        <p:spPr>
          <a:xfrm>
            <a:off x="0" y="9258300"/>
            <a:ext cx="2381250" cy="76200"/>
          </a:xfrm>
          <a:prstGeom prst="rect">
            <a:avLst/>
          </a:prstGeom>
          <a:solidFill>
            <a:srgbClr val="1D1B1E"/>
          </a:solidFill>
        </p:spPr>
      </p:sp>
      <p:sp>
        <p:nvSpPr>
          <p:cNvPr id="5" name="TextBox 5"/>
          <p:cNvSpPr txBox="1"/>
          <p:nvPr/>
        </p:nvSpPr>
        <p:spPr>
          <a:xfrm>
            <a:off x="9784834" y="1028700"/>
            <a:ext cx="7877372" cy="1333698"/>
          </a:xfrm>
          <a:prstGeom prst="rect">
            <a:avLst/>
          </a:prstGeom>
        </p:spPr>
        <p:txBody>
          <a:bodyPr lIns="0" tIns="0" rIns="0" bIns="0" rtlCol="0" anchor="t">
            <a:spAutoFit/>
          </a:bodyPr>
          <a:lstStyle/>
          <a:p>
            <a:pPr>
              <a:lnSpc>
                <a:spcPts val="5159"/>
              </a:lnSpc>
              <a:spcBef>
                <a:spcPct val="0"/>
              </a:spcBef>
            </a:pPr>
            <a:r>
              <a:rPr lang="en-US" sz="4299">
                <a:solidFill>
                  <a:srgbClr val="6C5336"/>
                </a:solidFill>
                <a:latin typeface="Alegreya Medium Italics"/>
              </a:rPr>
              <a:t>b. Các phương thức thực hiện của tội phạm công nghệ</a:t>
            </a:r>
            <a:endParaRPr lang="en-US" sz="4299" dirty="0">
              <a:solidFill>
                <a:srgbClr val="6C5336"/>
              </a:solidFill>
              <a:latin typeface="Alegreya Medium Italics"/>
            </a:endParaRPr>
          </a:p>
        </p:txBody>
      </p:sp>
      <p:sp>
        <p:nvSpPr>
          <p:cNvPr id="6" name="TextBox 6"/>
          <p:cNvSpPr txBox="1"/>
          <p:nvPr/>
        </p:nvSpPr>
        <p:spPr>
          <a:xfrm>
            <a:off x="9784834" y="2521929"/>
            <a:ext cx="7315200" cy="6812571"/>
          </a:xfrm>
          <a:prstGeom prst="rect">
            <a:avLst/>
          </a:prstGeom>
        </p:spPr>
        <p:txBody>
          <a:bodyPr wrap="square" lIns="0" tIns="0" rIns="0" bIns="0" rtlCol="0" anchor="t">
            <a:spAutoFit/>
          </a:bodyPr>
          <a:lstStyle/>
          <a:p>
            <a:pPr marL="690881" lvl="1" indent="-345440">
              <a:lnSpc>
                <a:spcPct val="140000"/>
              </a:lnSpc>
              <a:buFont typeface="Arial"/>
              <a:buChar char="•"/>
            </a:pPr>
            <a:r>
              <a:rPr lang="en-US" sz="3200" spc="-32">
                <a:solidFill>
                  <a:srgbClr val="000000"/>
                </a:solidFill>
                <a:latin typeface="Arimo"/>
              </a:rPr>
              <a:t>Giả danh cán bộ Công an, Viện kiểm sát, Tòa án </a:t>
            </a:r>
          </a:p>
          <a:p>
            <a:pPr marL="690881" lvl="1" indent="-345440">
              <a:lnSpc>
                <a:spcPct val="140000"/>
              </a:lnSpc>
              <a:buFont typeface="Arial"/>
              <a:buChar char="•"/>
            </a:pPr>
            <a:r>
              <a:rPr lang="en-US" sz="3200" spc="-32">
                <a:solidFill>
                  <a:srgbClr val="000000"/>
                </a:solidFill>
                <a:latin typeface="Arimo"/>
              </a:rPr>
              <a:t>Giả mạo cán bộ ngân hàng</a:t>
            </a:r>
          </a:p>
          <a:p>
            <a:pPr marL="690881" lvl="1" indent="-345440">
              <a:lnSpc>
                <a:spcPct val="140000"/>
              </a:lnSpc>
              <a:buFont typeface="Arial"/>
              <a:buChar char="•"/>
            </a:pPr>
            <a:r>
              <a:rPr lang="en-US" sz="3200" spc="-32">
                <a:solidFill>
                  <a:srgbClr val="000000"/>
                </a:solidFill>
                <a:latin typeface="Arimo"/>
              </a:rPr>
              <a:t>Tấn công trực tiếp</a:t>
            </a:r>
          </a:p>
          <a:p>
            <a:pPr marL="690881" lvl="1" indent="-345440">
              <a:lnSpc>
                <a:spcPct val="140000"/>
              </a:lnSpc>
              <a:buFont typeface="Arial"/>
              <a:buChar char="•"/>
            </a:pPr>
            <a:r>
              <a:rPr lang="en-US" sz="3200" spc="-32">
                <a:solidFill>
                  <a:srgbClr val="000000"/>
                </a:solidFill>
                <a:latin typeface="Arimo"/>
              </a:rPr>
              <a:t>Tấn công mạng, chiếm đoạt thông tin tài khoản</a:t>
            </a:r>
          </a:p>
          <a:p>
            <a:pPr marL="690881" lvl="1" indent="-345440">
              <a:lnSpc>
                <a:spcPct val="140000"/>
              </a:lnSpc>
              <a:buFont typeface="Arial"/>
              <a:buChar char="•"/>
            </a:pPr>
            <a:r>
              <a:rPr lang="en-US" sz="3200" spc="-32">
                <a:solidFill>
                  <a:srgbClr val="000000"/>
                </a:solidFill>
                <a:latin typeface="Arimo"/>
              </a:rPr>
              <a:t>Lừa đảo qua mạng xã hội, qua hoạt động thương mại điện tử</a:t>
            </a:r>
          </a:p>
          <a:p>
            <a:pPr marL="690881" lvl="1" indent="-345440">
              <a:lnSpc>
                <a:spcPct val="140000"/>
              </a:lnSpc>
              <a:buFont typeface="Arial"/>
              <a:buChar char="•"/>
            </a:pPr>
            <a:r>
              <a:rPr lang="en-US" sz="3200" spc="-32">
                <a:solidFill>
                  <a:srgbClr val="000000"/>
                </a:solidFill>
                <a:latin typeface="Arimo"/>
              </a:rPr>
              <a:t>Hình thức tuyển dụng đa cấp hoặc giao dịch ảo</a:t>
            </a:r>
            <a:endParaRPr lang="en-US" sz="3200" spc="-32" dirty="0">
              <a:solidFill>
                <a:srgbClr val="000000"/>
              </a:solidFill>
              <a:latin typeface="Arimo"/>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3.33333E-6 0 L 0.25 0 " pathEditMode="relative" rAng="0" ptsTypes="AA">
                                      <p:cBhvr>
                                        <p:cTn id="6" dur="2000" fill="hold"/>
                                        <p:tgtEl>
                                          <p:spTgt spid="2"/>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additive="base">
                                        <p:cTn id="1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additive="base">
                                        <p:cTn id="2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additive="base">
                                        <p:cTn id="3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C533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0000"/>
          </a:blip>
          <a:srcRect t="335" b="10592"/>
          <a:stretch>
            <a:fillRect/>
          </a:stretch>
        </p:blipFill>
        <p:spPr>
          <a:xfrm>
            <a:off x="-228600" y="-100013"/>
            <a:ext cx="18745200" cy="10487025"/>
          </a:xfrm>
          <a:prstGeom prst="rect">
            <a:avLst/>
          </a:prstGeom>
        </p:spPr>
      </p:pic>
      <p:sp>
        <p:nvSpPr>
          <p:cNvPr id="3" name="AutoShape 3"/>
          <p:cNvSpPr/>
          <p:nvPr/>
        </p:nvSpPr>
        <p:spPr>
          <a:xfrm>
            <a:off x="16478250" y="1028700"/>
            <a:ext cx="2381250" cy="76200"/>
          </a:xfrm>
          <a:prstGeom prst="rect">
            <a:avLst/>
          </a:prstGeom>
          <a:solidFill>
            <a:srgbClr val="EFEBE0"/>
          </a:solidFill>
        </p:spPr>
      </p:sp>
      <p:sp>
        <p:nvSpPr>
          <p:cNvPr id="5" name="TextBox 5"/>
          <p:cNvSpPr txBox="1"/>
          <p:nvPr/>
        </p:nvSpPr>
        <p:spPr>
          <a:xfrm>
            <a:off x="1732230" y="5501343"/>
            <a:ext cx="14577911" cy="741037"/>
          </a:xfrm>
          <a:prstGeom prst="rect">
            <a:avLst/>
          </a:prstGeom>
        </p:spPr>
        <p:txBody>
          <a:bodyPr lIns="0" tIns="0" rIns="0" bIns="0" rtlCol="0" anchor="t">
            <a:spAutoFit/>
          </a:bodyPr>
          <a:lstStyle/>
          <a:p>
            <a:pPr algn="just">
              <a:lnSpc>
                <a:spcPts val="6449"/>
              </a:lnSpc>
            </a:pPr>
            <a:endParaRPr lang="en-US" sz="4299" spc="-42">
              <a:solidFill>
                <a:srgbClr val="EFEBE0"/>
              </a:solidFill>
              <a:latin typeface="Arimo Italics"/>
            </a:endParaRPr>
          </a:p>
        </p:txBody>
      </p:sp>
      <p:sp>
        <p:nvSpPr>
          <p:cNvPr id="6" name="TextBox 5">
            <a:extLst>
              <a:ext uri="{FF2B5EF4-FFF2-40B4-BE49-F238E27FC236}">
                <a16:creationId xmlns:a16="http://schemas.microsoft.com/office/drawing/2014/main" id="{99C0FC7A-FAEC-57F4-8C9C-605BEAF4CBDC}"/>
              </a:ext>
            </a:extLst>
          </p:cNvPr>
          <p:cNvSpPr txBox="1"/>
          <p:nvPr/>
        </p:nvSpPr>
        <p:spPr>
          <a:xfrm>
            <a:off x="2819400" y="1804205"/>
            <a:ext cx="14070756" cy="788677"/>
          </a:xfrm>
          <a:prstGeom prst="rect">
            <a:avLst/>
          </a:prstGeom>
        </p:spPr>
        <p:txBody>
          <a:bodyPr wrap="square" lIns="0" tIns="0" rIns="0" bIns="0" rtlCol="0" anchor="t">
            <a:spAutoFit/>
          </a:bodyPr>
          <a:lstStyle/>
          <a:p>
            <a:pPr lvl="0" algn="just">
              <a:lnSpc>
                <a:spcPts val="6449"/>
              </a:lnSpc>
            </a:pPr>
            <a:r>
              <a:rPr kumimoji="0" lang="en-US" sz="4500" b="0" i="0" u="none" strike="noStrike" kern="1200" cap="none" spc="-42" normalizeH="0" baseline="0" noProof="0">
                <a:ln>
                  <a:noFill/>
                </a:ln>
                <a:solidFill>
                  <a:srgbClr val="EFEBE0"/>
                </a:solidFill>
                <a:effectLst/>
                <a:uLnTx/>
                <a:uFillTx/>
                <a:latin typeface="Alegreya Medium Italics" panose="020B0604020202020204" charset="0"/>
                <a:ea typeface="Arimo" panose="020B0604020202020204" pitchFamily="34" charset="0"/>
                <a:cs typeface="Arimo" panose="020B0604020202020204" pitchFamily="34" charset="0"/>
              </a:rPr>
              <a:t>Tại</a:t>
            </a:r>
            <a:r>
              <a:rPr lang="en-US" sz="4500" spc="-42">
                <a:solidFill>
                  <a:srgbClr val="EFEBE0"/>
                </a:solidFill>
                <a:latin typeface="Alegreya Medium Italics" panose="020B0604020202020204" charset="0"/>
                <a:ea typeface="Arimo" panose="020B0604020202020204" pitchFamily="34" charset="0"/>
                <a:cs typeface="Arimo" panose="020B0604020202020204" pitchFamily="34" charset="0"/>
              </a:rPr>
              <a:t> sao lại xuất hiện tội phạm công nghệ trong xã hội hiện nay?</a:t>
            </a:r>
            <a:endParaRPr kumimoji="0" lang="en-US" sz="4500" b="0" i="0" u="none" strike="noStrike" kern="1200" cap="none" spc="-42" normalizeH="0" baseline="0" noProof="0">
              <a:ln>
                <a:noFill/>
              </a:ln>
              <a:solidFill>
                <a:srgbClr val="EFEBE0"/>
              </a:solidFill>
              <a:effectLst/>
              <a:uLnTx/>
              <a:uFillTx/>
              <a:latin typeface="Alegreya Medium Italics" panose="020B0604020202020204" charset="0"/>
              <a:ea typeface="Arimo" panose="020B0604020202020204" pitchFamily="34" charset="0"/>
              <a:cs typeface="Arimo" panose="020B0604020202020204" pitchFamily="34" charset="0"/>
            </a:endParaRPr>
          </a:p>
        </p:txBody>
      </p:sp>
      <p:sp>
        <p:nvSpPr>
          <p:cNvPr id="7" name="TextBox 5">
            <a:extLst>
              <a:ext uri="{FF2B5EF4-FFF2-40B4-BE49-F238E27FC236}">
                <a16:creationId xmlns:a16="http://schemas.microsoft.com/office/drawing/2014/main" id="{C193E3D9-864B-F46D-740D-0D5723E87D57}"/>
              </a:ext>
            </a:extLst>
          </p:cNvPr>
          <p:cNvSpPr txBox="1"/>
          <p:nvPr/>
        </p:nvSpPr>
        <p:spPr>
          <a:xfrm>
            <a:off x="2108622" y="3312687"/>
            <a:ext cx="14070756" cy="714811"/>
          </a:xfrm>
          <a:prstGeom prst="rect">
            <a:avLst/>
          </a:prstGeom>
        </p:spPr>
        <p:txBody>
          <a:bodyPr wrap="square" lIns="0" tIns="0" rIns="0" bIns="0" rtlCol="0" anchor="t">
            <a:spAutoFit/>
          </a:bodyPr>
          <a:lstStyle/>
          <a:p>
            <a:pPr lvl="0" algn="just">
              <a:lnSpc>
                <a:spcPts val="6449"/>
              </a:lnSpc>
            </a:pPr>
            <a:r>
              <a:rPr kumimoji="0" lang="en-US" sz="3500" b="0" i="0" u="none" strike="noStrike" kern="1200" cap="none" spc="-42" normalizeH="0" baseline="0" noProof="0">
                <a:ln>
                  <a:noFill/>
                </a:ln>
                <a:solidFill>
                  <a:srgbClr val="EFEBE0"/>
                </a:solidFill>
                <a:effectLst/>
                <a:uLnTx/>
                <a:uFillTx/>
                <a:latin typeface="Arimo" panose="020B0604020202020204" pitchFamily="34" charset="0"/>
                <a:ea typeface="Arimo" panose="020B0604020202020204" pitchFamily="34" charset="0"/>
                <a:cs typeface="Arimo" panose="020B0604020202020204" pitchFamily="34" charset="0"/>
              </a:rPr>
              <a:t>Nhu</a:t>
            </a:r>
            <a:r>
              <a:rPr kumimoji="0" lang="en-US" sz="3500" b="0" i="0" u="none" strike="noStrike" kern="1200" cap="none" spc="-42" normalizeH="0" noProof="0">
                <a:ln>
                  <a:noFill/>
                </a:ln>
                <a:solidFill>
                  <a:srgbClr val="EFEBE0"/>
                </a:solidFill>
                <a:effectLst/>
                <a:uLnTx/>
                <a:uFillTx/>
                <a:latin typeface="Arimo" panose="020B0604020202020204" pitchFamily="34" charset="0"/>
                <a:ea typeface="Arimo" panose="020B0604020202020204" pitchFamily="34" charset="0"/>
                <a:cs typeface="Arimo" panose="020B0604020202020204" pitchFamily="34" charset="0"/>
              </a:rPr>
              <a:t> cầu cuộc sông tăng cao  </a:t>
            </a:r>
            <a:r>
              <a:rPr kumimoji="0" lang="en-US" sz="3500" b="0" i="0" u="none" strike="noStrike" kern="1200" cap="none" spc="-42" normalizeH="0" noProof="0">
                <a:ln>
                  <a:noFill/>
                </a:ln>
                <a:solidFill>
                  <a:srgbClr val="EFEBE0"/>
                </a:solidFill>
                <a:effectLst/>
                <a:uLnTx/>
                <a:uFillTx/>
                <a:latin typeface="Arimo" panose="020B0604020202020204" pitchFamily="34" charset="0"/>
                <a:ea typeface="Arimo" panose="020B0604020202020204" pitchFamily="34" charset="0"/>
                <a:cs typeface="Arimo" panose="020B0604020202020204" pitchFamily="34" charset="0"/>
                <a:sym typeface="Wingdings 2" panose="05020102010507070707" pitchFamily="18" charset="2"/>
              </a:rPr>
              <a:t> thời đại 4.0 (nhất là công nghệ thông tin)</a:t>
            </a:r>
            <a:endParaRPr kumimoji="0" lang="en-US" sz="3500" b="0" i="0" u="none" strike="noStrike" kern="1200" cap="none" spc="-42" normalizeH="0" baseline="0" noProof="0">
              <a:ln>
                <a:noFill/>
              </a:ln>
              <a:solidFill>
                <a:srgbClr val="EFEBE0"/>
              </a:solidFill>
              <a:effectLst/>
              <a:uLnTx/>
              <a:uFillTx/>
              <a:latin typeface="Arimo" panose="020B0604020202020204" pitchFamily="34" charset="0"/>
              <a:ea typeface="Arimo" panose="020B0604020202020204" pitchFamily="34" charset="0"/>
              <a:cs typeface="Arimo" panose="020B0604020202020204" pitchFamily="34" charset="0"/>
            </a:endParaRPr>
          </a:p>
        </p:txBody>
      </p:sp>
      <p:sp>
        <p:nvSpPr>
          <p:cNvPr id="9" name="Left Brace 8">
            <a:extLst>
              <a:ext uri="{FF2B5EF4-FFF2-40B4-BE49-F238E27FC236}">
                <a16:creationId xmlns:a16="http://schemas.microsoft.com/office/drawing/2014/main" id="{5C0CADA1-2AFA-C6FE-6E9C-F64B1E26C84E}"/>
              </a:ext>
            </a:extLst>
          </p:cNvPr>
          <p:cNvSpPr/>
          <p:nvPr/>
        </p:nvSpPr>
        <p:spPr>
          <a:xfrm rot="16200000">
            <a:off x="7580971" y="2949572"/>
            <a:ext cx="1143000" cy="3960542"/>
          </a:xfrm>
          <a:prstGeom prst="leftBrace">
            <a:avLst/>
          </a:prstGeom>
          <a:ln w="762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5">
            <a:extLst>
              <a:ext uri="{FF2B5EF4-FFF2-40B4-BE49-F238E27FC236}">
                <a16:creationId xmlns:a16="http://schemas.microsoft.com/office/drawing/2014/main" id="{242D91F2-E5DA-4010-360A-D468374DD0DE}"/>
              </a:ext>
            </a:extLst>
          </p:cNvPr>
          <p:cNvSpPr txBox="1"/>
          <p:nvPr/>
        </p:nvSpPr>
        <p:spPr>
          <a:xfrm>
            <a:off x="2079439" y="5897898"/>
            <a:ext cx="14070756" cy="1620957"/>
          </a:xfrm>
          <a:prstGeom prst="rect">
            <a:avLst/>
          </a:prstGeom>
        </p:spPr>
        <p:txBody>
          <a:bodyPr wrap="square" lIns="0" tIns="0" rIns="0" bIns="0" rtlCol="0" anchor="t">
            <a:spAutoFit/>
          </a:bodyPr>
          <a:lstStyle/>
          <a:p>
            <a:pPr lvl="0" algn="just">
              <a:lnSpc>
                <a:spcPts val="6449"/>
              </a:lnSpc>
            </a:pPr>
            <a:r>
              <a:rPr kumimoji="0" lang="en-US" sz="3500" b="0" i="0" u="none" strike="noStrike" kern="1200" cap="none" spc="-42" normalizeH="0" baseline="0" noProof="0">
                <a:ln>
                  <a:noFill/>
                </a:ln>
                <a:solidFill>
                  <a:srgbClr val="EFEBE0"/>
                </a:solidFill>
                <a:effectLst/>
                <a:uLnTx/>
                <a:uFillTx/>
                <a:latin typeface="Arimo" panose="020B0604020202020204" pitchFamily="34" charset="0"/>
                <a:ea typeface="Arimo" panose="020B0604020202020204" pitchFamily="34" charset="0"/>
                <a:cs typeface="Arimo" panose="020B0604020202020204" pitchFamily="34" charset="0"/>
              </a:rPr>
              <a:t>Việc</a:t>
            </a:r>
            <a:r>
              <a:rPr kumimoji="0" lang="en-US" sz="3500" b="0" i="0" u="none" strike="noStrike" kern="1200" cap="none" spc="-42" normalizeH="0" noProof="0">
                <a:ln>
                  <a:noFill/>
                </a:ln>
                <a:solidFill>
                  <a:srgbClr val="EFEBE0"/>
                </a:solidFill>
                <a:effectLst/>
                <a:uLnTx/>
                <a:uFillTx/>
                <a:latin typeface="Arimo" panose="020B0604020202020204" pitchFamily="34" charset="0"/>
                <a:ea typeface="Arimo" panose="020B0604020202020204" pitchFamily="34" charset="0"/>
                <a:cs typeface="Arimo" panose="020B0604020202020204" pitchFamily="34" charset="0"/>
              </a:rPr>
              <a:t> xuất hiện tội phạm sử dụng công nghệ cao thực hiện hành vi lừa đảo chiểm đoạt tài sản ngày càng </a:t>
            </a:r>
            <a:r>
              <a:rPr kumimoji="0" lang="en-US" sz="4000" i="0" u="none" strike="noStrike" kern="1200" cap="none" spc="-42" normalizeH="0" noProof="0">
                <a:ln>
                  <a:noFill/>
                </a:ln>
                <a:solidFill>
                  <a:srgbClr val="EFEBE0"/>
                </a:solidFill>
                <a:effectLst/>
                <a:uLnTx/>
                <a:uFillTx/>
                <a:latin typeface="Alegreya Medium Bold" panose="020B0604020202020204" charset="0"/>
                <a:ea typeface="Arimo" panose="020B0604020202020204" pitchFamily="34" charset="0"/>
                <a:cs typeface="Arimo" panose="020B0604020202020204" pitchFamily="34" charset="0"/>
              </a:rPr>
              <a:t>đa dạng</a:t>
            </a:r>
            <a:r>
              <a:rPr kumimoji="0" lang="en-US" sz="4000" b="0" i="0" u="none" strike="noStrike" kern="1200" cap="none" spc="-42" normalizeH="0" noProof="0">
                <a:ln>
                  <a:noFill/>
                </a:ln>
                <a:solidFill>
                  <a:srgbClr val="EFEBE0"/>
                </a:solidFill>
                <a:effectLst/>
                <a:uLnTx/>
                <a:uFillTx/>
                <a:latin typeface="Arimo" panose="020B0604020202020204" pitchFamily="34" charset="0"/>
                <a:ea typeface="Arimo" panose="020B0604020202020204" pitchFamily="34" charset="0"/>
                <a:cs typeface="Arimo" panose="020B0604020202020204" pitchFamily="34" charset="0"/>
              </a:rPr>
              <a:t> </a:t>
            </a:r>
            <a:r>
              <a:rPr kumimoji="0" lang="en-US" sz="3500" b="0" i="0" u="none" strike="noStrike" kern="1200" cap="none" spc="-42" normalizeH="0" noProof="0">
                <a:ln>
                  <a:noFill/>
                </a:ln>
                <a:solidFill>
                  <a:srgbClr val="EFEBE0"/>
                </a:solidFill>
                <a:effectLst/>
                <a:uLnTx/>
                <a:uFillTx/>
                <a:latin typeface="Arimo" panose="020B0604020202020204" pitchFamily="34" charset="0"/>
                <a:ea typeface="Arimo" panose="020B0604020202020204" pitchFamily="34" charset="0"/>
                <a:cs typeface="Arimo" panose="020B0604020202020204" pitchFamily="34" charset="0"/>
              </a:rPr>
              <a:t>và </a:t>
            </a:r>
            <a:r>
              <a:rPr kumimoji="0" lang="en-US" sz="4000" b="0" i="0" u="none" strike="noStrike" kern="1200" cap="none" spc="-42" normalizeH="0" noProof="0">
                <a:ln>
                  <a:noFill/>
                </a:ln>
                <a:solidFill>
                  <a:srgbClr val="EFEBE0"/>
                </a:solidFill>
                <a:effectLst/>
                <a:uLnTx/>
                <a:uFillTx/>
                <a:latin typeface="Alegreya Medium Bold" panose="020B0604020202020204" charset="0"/>
                <a:ea typeface="Arimo" panose="020B0604020202020204" pitchFamily="34" charset="0"/>
                <a:cs typeface="Arimo" panose="020B0604020202020204" pitchFamily="34" charset="0"/>
              </a:rPr>
              <a:t>tinh vi </a:t>
            </a:r>
            <a:r>
              <a:rPr kumimoji="0" lang="en-US" sz="3500" b="0" i="0" u="none" strike="noStrike" kern="1200" cap="none" spc="-42" normalizeH="0" noProof="0">
                <a:ln>
                  <a:noFill/>
                </a:ln>
                <a:solidFill>
                  <a:srgbClr val="EFEBE0"/>
                </a:solidFill>
                <a:effectLst/>
                <a:uLnTx/>
                <a:uFillTx/>
                <a:latin typeface="Arimo" panose="020B0604020202020204" pitchFamily="34" charset="0"/>
                <a:ea typeface="Arimo" panose="020B0604020202020204" pitchFamily="34" charset="0"/>
                <a:cs typeface="Arimo" panose="020B0604020202020204" pitchFamily="34" charset="0"/>
              </a:rPr>
              <a:t>hơn </a:t>
            </a:r>
            <a:endParaRPr kumimoji="0" lang="en-US" sz="3500" b="0" i="0" u="none" strike="noStrike" kern="1200" cap="none" spc="-42" normalizeH="0" baseline="0" noProof="0">
              <a:ln>
                <a:noFill/>
              </a:ln>
              <a:solidFill>
                <a:srgbClr val="EFEBE0"/>
              </a:solidFill>
              <a:effectLst/>
              <a:uLnTx/>
              <a:uFillTx/>
              <a:latin typeface="Arimo" panose="020B0604020202020204" pitchFamily="34" charset="0"/>
              <a:ea typeface="Arimo" panose="020B0604020202020204" pitchFamily="34" charset="0"/>
              <a:cs typeface="Arimo" panose="020B0604020202020204" pitchFamily="34" charset="0"/>
            </a:endParaRPr>
          </a:p>
        </p:txBody>
      </p:sp>
      <p:pic>
        <p:nvPicPr>
          <p:cNvPr id="11" name="Picture 4">
            <a:extLst>
              <a:ext uri="{FF2B5EF4-FFF2-40B4-BE49-F238E27FC236}">
                <a16:creationId xmlns:a16="http://schemas.microsoft.com/office/drawing/2014/main" id="{D22E7FE5-93DA-8257-A9A4-437DB4A73E1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99909" y="1086691"/>
            <a:ext cx="1119491" cy="1724621"/>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par>
                                <p:cTn id="21" presetID="1" presetClass="entr" presetSubtype="0"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nodePh="1">
                                  <p:stCondLst>
                                    <p:cond delay="0"/>
                                  </p:stCondLst>
                                  <p:endCondLst>
                                    <p:cond evt="begin" delay="0">
                                      <p:tn val="25"/>
                                    </p:cond>
                                  </p:end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arn(inVertical)">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BE0"/>
        </a:solidFill>
        <a:effectLst/>
      </p:bgPr>
    </p:bg>
    <p:spTree>
      <p:nvGrpSpPr>
        <p:cNvPr id="1" name=""/>
        <p:cNvGrpSpPr/>
        <p:nvPr/>
      </p:nvGrpSpPr>
      <p:grpSpPr>
        <a:xfrm>
          <a:off x="0" y="0"/>
          <a:ext cx="0" cy="0"/>
          <a:chOff x="0" y="0"/>
          <a:chExt cx="0" cy="0"/>
        </a:xfrm>
      </p:grpSpPr>
      <p:sp>
        <p:nvSpPr>
          <p:cNvPr id="2" name="AutoShape 2"/>
          <p:cNvSpPr/>
          <p:nvPr/>
        </p:nvSpPr>
        <p:spPr>
          <a:xfrm>
            <a:off x="0" y="-131869"/>
            <a:ext cx="18669000" cy="4029074"/>
          </a:xfrm>
          <a:prstGeom prst="rect">
            <a:avLst/>
          </a:prstGeom>
          <a:solidFill>
            <a:srgbClr val="6C5336"/>
          </a:solidFill>
        </p:spPr>
      </p:sp>
      <p:sp>
        <p:nvSpPr>
          <p:cNvPr id="5" name="TextBox 5"/>
          <p:cNvSpPr txBox="1"/>
          <p:nvPr/>
        </p:nvSpPr>
        <p:spPr>
          <a:xfrm>
            <a:off x="10287000" y="4574997"/>
            <a:ext cx="6146598" cy="1156663"/>
          </a:xfrm>
          <a:prstGeom prst="rect">
            <a:avLst/>
          </a:prstGeom>
        </p:spPr>
        <p:txBody>
          <a:bodyPr lIns="0" tIns="0" rIns="0" bIns="0" rtlCol="0" anchor="t">
            <a:spAutoFit/>
          </a:bodyPr>
          <a:lstStyle/>
          <a:p>
            <a:pPr marL="457200" indent="-457200">
              <a:lnSpc>
                <a:spcPts val="4800"/>
              </a:lnSpc>
              <a:buFont typeface="Arial" panose="020B0604020202020204" pitchFamily="34" charset="0"/>
              <a:buChar char="•"/>
            </a:pPr>
            <a:r>
              <a:rPr lang="en-US" sz="2800" spc="-32">
                <a:solidFill>
                  <a:srgbClr val="1D1B1E"/>
                </a:solidFill>
                <a:latin typeface="Arimo"/>
              </a:rPr>
              <a:t>Lừa đảo thông qua bán hàng trên mạng.</a:t>
            </a:r>
          </a:p>
        </p:txBody>
      </p:sp>
      <p:sp>
        <p:nvSpPr>
          <p:cNvPr id="6" name="TextBox 6"/>
          <p:cNvSpPr txBox="1"/>
          <p:nvPr/>
        </p:nvSpPr>
        <p:spPr>
          <a:xfrm>
            <a:off x="1524000" y="4533900"/>
            <a:ext cx="7620000" cy="2503186"/>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800" spc="-31">
                <a:solidFill>
                  <a:srgbClr val="1D1B1E"/>
                </a:solidFill>
                <a:latin typeface="Arimo"/>
              </a:rPr>
              <a:t>Sử dụng các tài khoản mạng xã hội, blog cá nhân,…để thực hiện các hành vi xâm phạm an ninh quốc gia, thành lập băng nhóm, phát tán virus,….</a:t>
            </a:r>
          </a:p>
        </p:txBody>
      </p:sp>
      <p:sp>
        <p:nvSpPr>
          <p:cNvPr id="7" name="AutoShape 7"/>
          <p:cNvSpPr/>
          <p:nvPr/>
        </p:nvSpPr>
        <p:spPr>
          <a:xfrm>
            <a:off x="-1010767" y="2310188"/>
            <a:ext cx="3619500" cy="76200"/>
          </a:xfrm>
          <a:prstGeom prst="rect">
            <a:avLst/>
          </a:prstGeom>
          <a:solidFill>
            <a:srgbClr val="EFEBE0"/>
          </a:solidFill>
        </p:spPr>
      </p:sp>
      <p:sp>
        <p:nvSpPr>
          <p:cNvPr id="8" name="TextBox 8"/>
          <p:cNvSpPr txBox="1"/>
          <p:nvPr/>
        </p:nvSpPr>
        <p:spPr>
          <a:xfrm>
            <a:off x="798983" y="901593"/>
            <a:ext cx="16211950" cy="981075"/>
          </a:xfrm>
          <a:prstGeom prst="rect">
            <a:avLst/>
          </a:prstGeom>
        </p:spPr>
        <p:txBody>
          <a:bodyPr lIns="0" tIns="0" rIns="0" bIns="0" rtlCol="0" anchor="t">
            <a:spAutoFit/>
          </a:bodyPr>
          <a:lstStyle/>
          <a:p>
            <a:pPr>
              <a:lnSpc>
                <a:spcPts val="7800"/>
              </a:lnSpc>
            </a:pPr>
            <a:r>
              <a:rPr lang="en-US" sz="6000" spc="60">
                <a:solidFill>
                  <a:srgbClr val="EFEBE0"/>
                </a:solidFill>
                <a:latin typeface="Alegreya Medium Italics"/>
              </a:rPr>
              <a:t>II. Đặc điểm của tội phạm công nghệ cao</a:t>
            </a:r>
          </a:p>
        </p:txBody>
      </p:sp>
      <p:sp>
        <p:nvSpPr>
          <p:cNvPr id="9" name="TextBox 6">
            <a:extLst>
              <a:ext uri="{FF2B5EF4-FFF2-40B4-BE49-F238E27FC236}">
                <a16:creationId xmlns:a16="http://schemas.microsoft.com/office/drawing/2014/main" id="{A3530993-7243-8C40-E40A-D841E6B9EF50}"/>
              </a:ext>
            </a:extLst>
          </p:cNvPr>
          <p:cNvSpPr txBox="1"/>
          <p:nvPr/>
        </p:nvSpPr>
        <p:spPr>
          <a:xfrm>
            <a:off x="1524000" y="7277100"/>
            <a:ext cx="7620000" cy="1856855"/>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800" spc="-31">
                <a:solidFill>
                  <a:srgbClr val="1D1B1E"/>
                </a:solidFill>
                <a:latin typeface="Arimo"/>
              </a:rPr>
              <a:t>Sử dụng mạng Botnet cùng các công cụ khác để đánh cắp thông tin của ngân hàng, chính phủ và các tổ chức. </a:t>
            </a:r>
          </a:p>
        </p:txBody>
      </p:sp>
      <p:sp>
        <p:nvSpPr>
          <p:cNvPr id="10" name="TextBox 5">
            <a:extLst>
              <a:ext uri="{FF2B5EF4-FFF2-40B4-BE49-F238E27FC236}">
                <a16:creationId xmlns:a16="http://schemas.microsoft.com/office/drawing/2014/main" id="{32126237-AFA8-AFEE-AAEB-6454FB1BAE37}"/>
              </a:ext>
            </a:extLst>
          </p:cNvPr>
          <p:cNvSpPr txBox="1"/>
          <p:nvPr/>
        </p:nvSpPr>
        <p:spPr>
          <a:xfrm>
            <a:off x="10287000" y="6062996"/>
            <a:ext cx="6146598" cy="1156663"/>
          </a:xfrm>
          <a:prstGeom prst="rect">
            <a:avLst/>
          </a:prstGeom>
        </p:spPr>
        <p:txBody>
          <a:bodyPr lIns="0" tIns="0" rIns="0" bIns="0" rtlCol="0" anchor="t">
            <a:spAutoFit/>
          </a:bodyPr>
          <a:lstStyle/>
          <a:p>
            <a:pPr marL="457200" indent="-457200">
              <a:lnSpc>
                <a:spcPts val="4800"/>
              </a:lnSpc>
              <a:buFont typeface="Arial" panose="020B0604020202020204" pitchFamily="34" charset="0"/>
              <a:buChar char="•"/>
            </a:pPr>
            <a:r>
              <a:rPr lang="vi-VN" sz="2800" spc="-32">
                <a:solidFill>
                  <a:srgbClr val="1D1B1E"/>
                </a:solidFill>
                <a:latin typeface="Arimo"/>
              </a:rPr>
              <a:t>Truy cập trái phép mạng viễn thông để ăn cắp cước viễn thông.</a:t>
            </a:r>
            <a:endParaRPr lang="en-US" sz="2800" spc="-32">
              <a:solidFill>
                <a:srgbClr val="1D1B1E"/>
              </a:solidFill>
              <a:latin typeface="Arimo"/>
            </a:endParaRPr>
          </a:p>
        </p:txBody>
      </p:sp>
      <p:sp>
        <p:nvSpPr>
          <p:cNvPr id="11" name="TextBox 5">
            <a:extLst>
              <a:ext uri="{FF2B5EF4-FFF2-40B4-BE49-F238E27FC236}">
                <a16:creationId xmlns:a16="http://schemas.microsoft.com/office/drawing/2014/main" id="{364F2327-A4E7-96A0-AA9F-B25DFCBB6A5E}"/>
              </a:ext>
            </a:extLst>
          </p:cNvPr>
          <p:cNvSpPr txBox="1"/>
          <p:nvPr/>
        </p:nvSpPr>
        <p:spPr>
          <a:xfrm>
            <a:off x="10287000" y="7550995"/>
            <a:ext cx="6146598" cy="1156663"/>
          </a:xfrm>
          <a:prstGeom prst="rect">
            <a:avLst/>
          </a:prstGeom>
        </p:spPr>
        <p:txBody>
          <a:bodyPr lIns="0" tIns="0" rIns="0" bIns="0" rtlCol="0" anchor="t">
            <a:spAutoFit/>
          </a:bodyPr>
          <a:lstStyle/>
          <a:p>
            <a:pPr marL="457200" indent="-457200">
              <a:lnSpc>
                <a:spcPts val="4800"/>
              </a:lnSpc>
              <a:buFont typeface="Arial" panose="020B0604020202020204" pitchFamily="34" charset="0"/>
              <a:buChar char="•"/>
            </a:pPr>
            <a:r>
              <a:rPr lang="en-US" sz="2800" spc="-32">
                <a:solidFill>
                  <a:srgbClr val="1D1B1E"/>
                </a:solidFill>
                <a:latin typeface="Arimo"/>
              </a:rPr>
              <a:t>Sử dụng mạng để truyền bá văn hóa phẩm đồi trụy.</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Gradient Peach">
      <a:dk1>
        <a:srgbClr val="3F3F3F"/>
      </a:dk1>
      <a:lt1>
        <a:srgbClr val="FFFFFF"/>
      </a:lt1>
      <a:dk2>
        <a:srgbClr val="313C41"/>
      </a:dk2>
      <a:lt2>
        <a:srgbClr val="FFFFFF"/>
      </a:lt2>
      <a:accent1>
        <a:srgbClr val="F79E45"/>
      </a:accent1>
      <a:accent2>
        <a:srgbClr val="F38B49"/>
      </a:accent2>
      <a:accent3>
        <a:srgbClr val="EF7C4F"/>
      </a:accent3>
      <a:accent4>
        <a:srgbClr val="F0674D"/>
      </a:accent4>
      <a:accent5>
        <a:srgbClr val="F05A56"/>
      </a:accent5>
      <a:accent6>
        <a:srgbClr val="E64C5B"/>
      </a:accent6>
      <a:hlink>
        <a:srgbClr val="2F8299"/>
      </a:hlink>
      <a:folHlink>
        <a:srgbClr val="8C8C8C"/>
      </a:folHlink>
    </a:clrScheme>
    <a:fontScheme name="IWAREHOUSE">
      <a:majorFont>
        <a:latin typeface="Montserra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3067</TotalTime>
  <Words>2219</Words>
  <Application>Microsoft Office PowerPoint</Application>
  <PresentationFormat>Custom</PresentationFormat>
  <Paragraphs>159</Paragraphs>
  <Slides>29</Slides>
  <Notes>4</Notes>
  <HiddenSlides>0</HiddenSlides>
  <MMClips>2</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29</vt:i4>
      </vt:variant>
    </vt:vector>
  </HeadingPairs>
  <TitlesOfParts>
    <vt:vector size="42" baseType="lpstr">
      <vt:lpstr>Arimo</vt:lpstr>
      <vt:lpstr>Alegreya Medium Italics</vt:lpstr>
      <vt:lpstr>Alegreya Medium</vt:lpstr>
      <vt:lpstr>Calibri</vt:lpstr>
      <vt:lpstr>Arial</vt:lpstr>
      <vt:lpstr>Roboto</vt:lpstr>
      <vt:lpstr>Alegreya Medium Bold</vt:lpstr>
      <vt:lpstr>Open Sans</vt:lpstr>
      <vt:lpstr>Arimo Italics</vt:lpstr>
      <vt:lpstr>Montserrat</vt:lpstr>
      <vt:lpstr>Libre Baskerville Italics</vt:lpstr>
      <vt:lpstr>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TTHCM</dc:title>
  <dc:creator>admin</dc:creator>
  <cp:lastModifiedBy>Trân Nguyễn</cp:lastModifiedBy>
  <cp:revision>35</cp:revision>
  <dcterms:created xsi:type="dcterms:W3CDTF">2006-08-16T00:00:00Z</dcterms:created>
  <dcterms:modified xsi:type="dcterms:W3CDTF">2022-07-02T17:28:11Z</dcterms:modified>
  <dc:identifier>DAErpFbBt7o</dc:identifier>
</cp:coreProperties>
</file>